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7.xml" ContentType="application/vnd.openxmlformats-officedocument.presentationml.notesSlide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60" r:id="rId6"/>
    <p:sldId id="261" r:id="rId7"/>
    <p:sldId id="262" r:id="rId8"/>
    <p:sldId id="263" r:id="rId9"/>
    <p:sldId id="265" r:id="rId10"/>
  </p:sldIdLst>
  <p:sldSz cx="14630400" cy="8229600"/>
  <p:notesSz cx="8229600" cy="14630400"/>
  <p:embeddedFontLst>
    <p:embeddedFont>
      <p:font typeface="Algerian" panose="04020705040A02060702" pitchFamily="82" charset="0"/>
      <p:regular r:id="rId12"/>
    </p:embeddedFont>
    <p:embeddedFont>
      <p:font typeface="Crimson Pro Semi Bold" panose="020B0604020202020204" charset="0"/>
      <p:regular r:id="rId13"/>
    </p:embeddedFont>
    <p:embeddedFont>
      <p:font typeface="Heebo" pitchFamily="2" charset="-79"/>
      <p:regular r:id="rId14"/>
      <p:bold r:id="rId15"/>
    </p:embeddedFont>
    <p:embeddedFont>
      <p:font typeface="Heebo Bold" charset="-79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7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30:02.07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688 738 24575,'-402'0'0,"394"0"0,0-1 0,0 1 0,0-1 0,1-1 0,-1 0 0,0 0 0,1 0 0,-1-1 0,1 0 0,0 0 0,-1-1 0,2 0 0,-1 0 0,0-1 0,1 0 0,-10-9 0,-23-18 0,22 19 0,1-1 0,-18-19 0,30 27 0,-1 0 0,1 0 0,0 0 0,0 0 0,0-1 0,1 1 0,0-1 0,1 0 0,-1 0 0,-1-10 0,1-13 0,1 12 0,2 36 0,0-15 0,0 7 0,0-1 0,1 1 0,0-1 0,1 1 0,0-1 0,0 1 0,1-1 0,4 11 0,12 15 0,-11-21 0,-1 0 0,0 1 0,0 0 0,-2 0 0,0 0 0,-1 0 0,0 1 0,2 19 0,-6 221 0,-2-112 0,2-126 0,-1-7 0,1 1 0,0-1 0,1 0 0,1 1 0,4 20 0,-5-30 0,0 0 0,0 0 0,0 0 0,0 0 0,0 0 0,0 0 0,0 0 0,1 0 0,-1-1 0,1 1 0,0 0 0,-1-1 0,1 1 0,0-1 0,0 0 0,0 1 0,0-1 0,0 0 0,0 0 0,0-1 0,0 1 0,1 0 0,-1-1 0,0 1 0,0-1 0,1 1 0,-1-1 0,0 0 0,0 0 0,1 0 0,-1-1 0,0 1 0,1 0 0,-1-1 0,3 0 0,8-3 0,1 0 0,-1-1 0,18-9 0,-20 9 0,0 0 0,1 0 0,0 1 0,-1 1 0,15-3 0,9 3 0,67 4 0,15-2 0,-113 1 0,0-1 0,-1 0 0,1 0 0,-1-1 0,0 1 0,1-1 0,-1 1 0,0-1 0,0 0 0,0-1 0,0 1 0,0 0 0,-1-1 0,1 1 0,-1-1 0,1 0 0,-1 0 0,0 0 0,0 0 0,0 0 0,1-4 0,-1 2 0,1 0 0,-1 0 0,0-1 0,-1 1 0,1-1 0,-1 1 0,0-1 0,0 1 0,-1-1 0,0 0 0,0 1 0,0-1 0,-1-6 0,0 9 0,-1 0 0,1 0 0,0 0 0,-1 0 0,0 0 0,0 0 0,1 0 0,-2 0 0,1 1 0,0-1 0,-1 1 0,1-1 0,-6-3 0,-44-25 0,22 14 0,8 1 0,-38-35 0,46 36 0,-1 2 0,-1 0 0,0 1 0,-1 0 0,-23-11 0,33 20 0,0 0 0,1-1 0,-1 1 0,1-1 0,0-1 0,0 1 0,-8-8 0,11 8 0,1 0 0,-1 0 0,1 0 0,0 0 0,0 0 0,0 0 0,0 0 0,1-1 0,0 1 0,-1-1 0,2 1 0,-1-1 0,0-7 0,0-32 0,1 0 0,12-85 0,31-83 0,-31 156 0,38-179 0,-50 232 0,1 1 0,0-1 0,-1 1 0,1-1 0,0 1 0,0 0 0,1-1 0,-1 1 0,0 0 0,1 0 0,-1 0 0,1 0 0,0 0 0,0 0 0,0 0 0,0 1 0,0-1 0,0 1 0,0-1 0,4-1 0,-4 3 0,0-1 0,0 1 0,0 0 0,0-1 0,1 1 0,-1 0 0,0 1 0,0-1 0,0 0 0,0 1 0,0-1 0,0 1 0,0-1 0,0 1 0,0 0 0,0 0 0,0 0 0,0 0 0,-1 0 0,1 1 0,0-1 0,-1 0 0,1 1 0,-1-1 0,2 3 0,6 8 0,0 0 0,-1 1 0,0 0 0,-1 0 0,10 26 0,9 18 0,-16-40 0,0 4 0,1-2 0,21 27 0,-29-43 0,0 0 0,1 0 0,-1 0 0,1-1 0,-1 0 0,1 1 0,0-1 0,0 0 0,0-1 0,0 1 0,0-1 0,5 1 0,9 2 0,30 2 0,-15-2 0,87 6 0,-48-5 0,8 8 0,-52-7 0,35 2 0,-58-8 0,1 0 0,0 1 0,0 0 0,-1 0 0,1 0 0,-1 1 0,11 4 0,-14-5 0,0 0 0,0 1 0,0 0 0,0-1 0,0 1 0,0 0 0,0 0 0,0 0 0,-1 0 0,1 0 0,-1 0 0,0 1 0,0-1 0,0 1 0,0-1 0,0 0 0,0 1 0,0 0 0,0 4 0,0 1 0,0 0 0,-1 0 0,0 0 0,0 0 0,-1 0 0,0 0 0,0 0 0,-1 0 0,0-1 0,0 1 0,-1 0 0,0-1 0,0 1 0,-1-1 0,0 0 0,0 0 0,-1-1 0,0 1 0,-9 9 0,4-6 0,-2 1 0,1-1 0,-2-1 0,1 0 0,-1-1 0,0 0 0,-1-1 0,0-1 0,-23 8 0,29-11 0,-1 0 0,1 0 0,0 0 0,1 1 0,-1 1 0,1-1 0,0 1 0,0 0 0,-12 12 0,16-13 0,-1 0 0,1 0 0,0 0 0,1 1 0,-1-1 0,1 1 0,0 0 0,0 0 0,0 0 0,1 0 0,-1 0 0,1 0 0,1 1 0,-1-1 0,1 0 0,0 0 0,0 7 0,4 8 0,0 0 0,1-1 0,1 0 0,0 0 0,17 32 0,-19-43 0,3 7 0,-3-8 0,-1 0 0,0 0 0,0 1 0,0 0 0,2 12 0,-5-18 0,0 0 0,0 0 0,0 0 0,0 0 0,0 0 0,0 0 0,-1 0 0,1 0 0,-1 0 0,1 0 0,-1-1 0,0 1 0,1 0 0,-1 0 0,0 0 0,0-1 0,-1 1 0,1-1 0,0 1 0,0-1 0,-1 1 0,1-1 0,-1 0 0,1 1 0,-1-1 0,0 0 0,1 0 0,-4 1 0,-31 9 0,32-11 0,0 1 0,0 0 0,0 0 0,0 0 0,0 1 0,1-1 0,-1 1 0,0 0 0,1 0 0,-6 4 0,8-5 0,0 0 0,1 0 0,-1 0 0,1 0 0,-1-1 0,1 1 0,-1 0 0,1 0 0,-1 0 0,1 0 0,0 0 0,0 0 0,0 0 0,-1 0 0,1 0 0,0 0 0,0 0 0,0 0 0,0 0 0,1 0 0,-1 0 0,0 0 0,0 0 0,1 0 0,-1 0 0,0 0 0,1 0 0,-1 0 0,1 0 0,-1 0 0,1 0 0,1 1 0,26 30 0,-16-20 0,-3-1 0,1-1 0,19 18 0,-24-25 0,-1 0 0,1 0 0,0 0 0,0-1 0,0 1 0,0-1 0,0-1 0,0 1 0,1-1 0,8 2 0,36 0 0,89-5 0,-43 0 0,273 2 0,-343-2 0,0-1 0,43-10 0,-17 3 0,-48 9 0,-1 1 0,0-1 0,0 0 0,0 0 0,0 0 0,6-3 0,-9 4 0,0-1 0,1 1 0,-1 0 0,0 0 0,0-1 0,1 1 0,-1 0 0,0 0 0,0-1 0,1 1 0,-1 0 0,0-1 0,0 1 0,0 0 0,1-1 0,-1 1 0,0 0 0,0-1 0,0 1 0,0-1 0,0 1 0,0 0 0,0-1 0,0 0 0,0 1 0,0-1 0,-1 0 0,1 0 0,-1 1 0,1-1 0,-1 0 0,1 1 0,-1-1 0,1 1 0,-1-1 0,1 0 0,-1 1 0,0-1 0,1 1 0,-1 0 0,-1-1 0,-78-43 0,52 30 0,1-1 0,1-1 0,-27-21 0,23 14 0,0 2 0,-2 1 0,-1 2 0,-51-21 0,72 32 0,-1 1 0,1-2 0,-19-15 0,-20-12 0,35 25 0,-1-2 0,-15-14 0,-9-6 0,39 31 0,-1-1 0,0 0 0,0 1 0,0 0 0,0 0 0,0 0 0,0 0 0,0 0 0,0 0 0,0 1 0,0 0 0,-7-1 0,-38 9 0,42-6 0,0-1 0,0 0 0,-1 0 0,1 0 0,0 0 0,-1-1 0,1 0 0,0-1 0,-1 1 0,-5-2 0,9 1 0,1 0 0,0 0 0,0 0 0,0 0 0,0-1 0,1 1 0,-1-1 0,0 1 0,0-1 0,1 1 0,-1-1 0,1 0 0,-1 0 0,1 0 0,0 0 0,0 0 0,0 0 0,0 0 0,0 0 0,0 0 0,1 0 0,-1-1 0,1 1 0,-1 0 0,1 0 0,0-1 0,0 1 0,0 0 0,0-1 0,0 1 0,1 0 0,-1 0 0,1-1 0,-1 1 0,1 0 0,0 0 0,0 0 0,0 0 0,0 0 0,0 0 0,0 0 0,1 0 0,-1 0 0,1 0 0,-1 1 0,1-1 0,0 1 0,0-1 0,-1 1 0,1-1 0,3 0 0,4-2 0,-1 1 0,0 1 0,0 0 0,1 0 0,-1 1 0,18-1 0,55 4 0,-39 0 0,-9-3 0,-1-1 0,0-2 0,0-2 0,52-15 0,-7 1 0,38-6 0,326-60 0,-394 83 0,51 3 0,27-2 0,-97-5 0,-22 0 0,-6 7 0,0-1 0,-1 0 0,1 1 0,-1-1 0,1 1 0,-1 0 0,1-1 0,-1 1 0,1-1 0,-1 1 0,0 0 0,1-1 0,-1 1 0,1 0 0,-1 0 0,0 0 0,1-1 0,-1 1 0,-1 0 0,-17-4 0,0 1 0,-1 1 0,-27 0 0,23 2 0,-43-7 0,-5-3 0,0 4 0,-132 5 0,99 2 0,94 0 0,-1 0 0,0 0 0,1 1 0,-1 1 0,1 0 0,0 0 0,0 1 0,0 1 0,0 0 0,1 0 0,0 1 0,0 0 0,0 1 0,1 0 0,-13 12 0,6-2 0,0 0 0,2 1 0,-1 1 0,2 0 0,1 1 0,-19 40 0,29-55 0,-1 1 0,1-1 0,0 1 0,1 0 0,0 0 0,-1 0 0,2 0 0,-1 0 0,1 0 0,0 10 0,1-13 0,-1 1 0,1-1 0,0 0 0,0 1 0,1-1 0,-1 0 0,0 1 0,1-1 0,0 0 0,0 0 0,0 0 0,0-1 0,0 1 0,1 0 0,-1-1 0,1 0 0,0 1 0,-1-1 0,6 3 0,56 27 0,-44-23 0,-1 1 0,29 19 0,-16-7 0,1-2 0,43 18 0,-61-32 0,0 0 0,0-2 0,0 1 0,0-2 0,1 0 0,25 1 0,99-6 0,-61 0 0,-1 3 0,71-3 0,-142 1 0,-1 0 0,0 0 0,0-1 0,0 0 0,0 0 0,0 0 0,0-1 0,0 1 0,7-7 0,2-1 0,25-26 0,-30 26 0,1 1 0,0 0 0,1 0 0,21-13 0,138-58 0,-168 79 0,8-5 0,0 1 0,17-13 0,-26 17 0,0 0 0,-1 0 0,1 0 0,0-1 0,-1 1 0,1-1 0,-1 1 0,1-1 0,-1 0 0,0 0 0,0 1 0,0-1 0,0 0 0,0 0 0,0 0 0,0 0 0,-1 0 0,1 0 0,-1 0 0,1 0 0,-1-1 0,0-3 0,0 4 0,-1 1 0,0-1 0,0 0 0,0 1 0,0-1 0,0 1 0,0-1 0,0 1 0,0 0 0,0-1 0,-1 1 0,1 0 0,-1 0 0,1 0 0,-1 0 0,1 0 0,-1 0 0,0 0 0,1 1 0,-1-1 0,0 0 0,1 1 0,-1 0 0,0-1 0,-3 1 0,-7-2 0,-1 1 0,-18-1 0,24 2 0,-229 4 0,200-1 0,1 1 0,-1 2 0,2 2 0,-62 21 0,8-3 0,17-6 0,30-7 0,-1-2 0,1-2 0,-2-2 0,-52 3 0,52-11 0,30 0 0,0 0 0,0 1 0,0 1 0,0 0 0,-15 3 0,28-4 0,-1 0 0,1 0 0,-1 0 0,1 0 0,-1 0 0,1 0 0,-1 1 0,1-1 0,-1 0 0,1 0 0,-1 0 0,1 1 0,-1-1 0,1 0 0,0 0 0,-1 1 0,1-1 0,-1 0 0,1 1 0,0-1 0,-1 0 0,1 1 0,0-1 0,-1 1 0,1-1 0,0 1 0,-1 0 0,13 5 0,28 2 0,-36-8 0,14 3 0,0 0 0,-1 1 0,1 0 0,-1 2 0,0 0 0,0 1 0,21 12 0,-14-3 0,2-1 0,0-2 0,1 0 0,47 14 0,118 23 0,-82-24 0,-80-19 0,-1-2 0,60 3 0,63-10 0,-52 0 0,328 2 0,-410-1 0,1-1 0,-1 0 0,19-6 0,-16 3 0,37-4 0,33 9 0,15-1 0,-92-4 0,-14 5 0,0 0 0,0-1 0,0 1 0,0 0 0,0-1 0,0 1 0,0 0 0,0 0 0,0-1 0,0 1 0,-1 0 0,1 0 0,0-1 0,0 1 0,0 0 0,0 0 0,0-1 0,-1 1 0,1 0 0,0 0 0,0 0 0,-1-1 0,1 1 0,0 0 0,0 0 0,-1 0 0,1 0 0,0 0 0,-1-1 0,-26-9 0,-183-26 0,201 34 0,0 0 0,0-1 0,0 0 0,0 0 0,0-1 0,1 0 0,-10-6 0,-55-42 0,22 15 0,41 29 0,0 0 0,1 0 0,-13-14 0,18 16 0,-1 1 0,0-1 0,0 1 0,0 1 0,-1-1 0,1 1 0,-1 0 0,0 0 0,-1 0 0,1 1 0,0 0 0,-1 0 0,-10-2 0,-5 0 0,1-1 0,-26-12 0,23 9 0,-31-8 0,13 4 0,0-1 0,-43-22 0,81 35 0,0-1 0,0 0 0,1-1 0,0 1 0,-1 0 0,1-1 0,0 0 0,0 0 0,0 0 0,0 0 0,1 0 0,-1-1 0,1 1 0,0-1 0,0 1 0,-2-6 0,3 6 0,1 1 0,-1 0 0,1-1 0,-1 1 0,1-1 0,0 1 0,0 0 0,0-1 0,0 1 0,1-1 0,-1 1 0,1 0 0,-1-1 0,1 1 0,0 0 0,0-1 0,0 1 0,0 0 0,0 0 0,0 0 0,1 0 0,-1 0 0,1 0 0,-1 0 0,1 1 0,0-1 0,0 0 0,0 1 0,3-2 0,3-2 0,0 2 0,0-1 0,1 1 0,-1 0 0,1 1 0,0 0 0,0 0 0,0 1 0,-1 0 0,2 1 0,12 0 0,-8 0 0,0 0 0,-1-1 0,26-6 0,8-11 0,-35 13 0,-1 0 0,1 1 0,0 1 0,13-3 0,28 1 0,1 3 0,54 4 0,-12 1 0,589-3 0,-670 0 0,0 2 0,0 0 0,23 7 0,24 4 0,-55-13 0,0 1 0,1 0 0,-1 0 0,0 0 0,0 1 0,-1 0 0,1 1 0,0 0 0,-1 0 0,12 6 0,-18-8 0,1 0 0,-1-1 0,1 1 0,-1 0 0,1-1 0,-1 1 0,1 0 0,-1 0 0,1-1 0,-1 1 0,0 0 0,1 0 0,-1 0 0,0-1 0,0 1 0,0 0 0,0 0 0,0 0 0,0 0 0,0 0 0,0-1 0,0 1 0,0 0 0,0 0 0,0 0 0,0 0 0,-1-1 0,1 1 0,0 0 0,-1 0 0,1 0 0,-1-1 0,1 1 0,-1 0 0,1-1 0,-1 1 0,1 0 0,-1-1 0,0 1 0,1-1 0,-1 1 0,0-1 0,0 1 0,-1 0 0,-5 4 0,-1 0 0,0 0 0,-11 5 0,11-6 0,-40 20 0,-1-2 0,-1-3 0,-96 26 0,15-2 0,4-1 0,95-33 0,17-4 0,1-1 0,-1-1 0,-24 2 0,34-5 0,0 0 0,0 0 0,1 0 0,-1-1 0,0 0 0,0 0 0,0 0 0,1-1 0,-1 0 0,1 0 0,-1 0 0,1 0 0,0 0 0,0-1 0,-6-4 0,-4-6 0,5 5 0,0 0 0,0 1 0,-1 0 0,0 0 0,0 1 0,-1 0 0,0 1 0,-17-6 0,13 6 0,15 5 0,0 0 0,0 0 0,0 0 0,0 0 0,0 0 0,0 0 0,1 0 0,-1 0 0,0 0 0,0 0 0,0 0 0,0 0 0,0 0 0,0 0 0,0 0 0,0 0 0,0 0 0,0 0 0,0 0 0,0 0 0,0 0 0,0 0 0,0 0 0,1 0 0,-1 0 0,0 0 0,0 0 0,0 0 0,0 0 0,0 0 0,0-1 0,0 1 0,0 0 0,0 0 0,0 0 0,0 0 0,0 0 0,0 0 0,0 0 0,0 0 0,0 0 0,0 0 0,0 0 0,0 0 0,0 0 0,0 0 0,0 0 0,0 0 0,0-1 0,0 1 0,0 0 0,0 0 0,0 0 0,0 0 0,0 0 0,0 0 0,0 0 0,0 0 0,27 0 0,-16 1 0,679 2 0,-401-4 0,-284 0 0,0 1 0,0 1 0,0-1 0,0 1 0,0 0 0,0 0 0,0 0 0,0 1 0,5 2 0,-7-2 0,-1-1 0,0 1 0,0-1 0,0 1 0,0 0 0,0 0 0,-1 0 0,1 0 0,0 0 0,-1 0 0,0 1 0,1-1 0,-1 0 0,0 1 0,0-1 0,0 1 0,-1-1 0,1 1 0,0 4 0,2 20 0,-1 1 0,-2 0 0,-1-1 0,-4 34 0,4-58 0,0 1 0,0-1 0,0 0 0,0 1 0,-1-1 0,1 0 0,-1 0 0,1 0 0,-1 0 0,0 0 0,-1 0 0,1-1 0,0 1 0,-1-1 0,1 1 0,-1-1 0,0 0 0,0 0 0,0 0 0,0 0 0,0-1 0,0 1 0,-5 1 0,-7 1 0,1 1 0,0-2 0,-1 0 0,-18 1 0,-49 1 0,-90-5 0,57-2 0,-341 2 0,437 1 0,1 1 0,1 1 0,-1 1 0,0 0 0,-25 11 0,24-8 0,-1-1 0,1-1 0,-1 0 0,-25 1 0,-111-5 0,83-2 0,68 1-91,1 1 0,0-1 0,-1-1 0,1 1 0,-1 0 0,1-1 0,0 0 0,0 0 0,-1 0 0,1-1 0,0 0 0,0 1 0,0-1 0,-5-4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31:16.40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1831 833 24575,'-604'0'0,"592"0"0,0 1 0,0 1 0,1 0 0,-1 0 0,0 1 0,1 0 0,0 1 0,0 1 0,0 0 0,0 0 0,-14 11 0,13-10 0,0 0 0,0 0 0,0-1 0,-1-1 0,0 0 0,0-1 0,0-1 0,-22 3 0,-12-3 0,-54-5 0,24 1 0,-351 1 0,395-1 0,0-2 0,0-1 0,0-2 0,-62-22 0,91 28 0,1-1 0,-1 1 0,1-1 0,-1 0 0,1 0 0,0 0 0,0 0 0,0-1 0,0 1 0,0-1 0,1 0 0,-1 0 0,1 0 0,0 0 0,0 0 0,0-1 0,0 1 0,0-1 0,1 1 0,-1-1 0,1 0 0,0 1 0,0-1 0,0 0 0,1 0 0,0 0 0,-1 1 0,1-1 0,1 0 0,-1 0 0,0 0 0,1 0 0,0 1 0,0-1 0,0 0 0,0 1 0,1-1 0,-1 0 0,1 1 0,3-5 0,2-2 0,0 0 0,-1 0 0,0-1 0,-1 0 0,6-16 0,-9 21 0,1 1 0,0 0 0,-1 0 0,2 0 0,-1 0 0,0 1 0,1-1 0,5-3 0,38-33 0,-23 21 0,-12 9 0,-2-1 0,1 0 0,-1 0 0,-1 0 0,-1-2 0,1 1 0,6-17 0,-2 8 0,1 0 0,2 1 0,0 0 0,1 1 0,26-23 0,-36 35 0,-1 0 0,0 0 0,-1 0 0,1-1 0,-2 1 0,7-17 0,-6 14 0,0 1 0,1-1 0,0 1 0,8-11 0,-9 15 0,0 1 0,0 0 0,0 0 0,1 0 0,0 0 0,0 1 0,0 0 0,0 0 0,1 1 0,12-5 0,32-17 0,-41 20 0,0-1 0,1 2 0,0-1 0,-1 1 0,2 1 0,13-3 0,50 1 0,-50 4 0,46-7 0,-3-2 0,-1 3 0,1 4 0,77 5 0,-36-1 0,-100 0 0,0-1 0,-1 1 0,1 0 0,-1 1 0,0 0 0,0 1 0,1 0 0,-2 0 0,1 0 0,0 1 0,11 7 0,-10-6 0,0-1 0,0 0 0,0-1 0,1 0 0,-1 0 0,1-1 0,0 0 0,14 0 0,85-3 0,-56-1 0,284 2 0,-345 1 0,0 1 0,0 0 0,0 0 0,1 1 0,-1 0 0,1 0 0,-13 8 0,17-9-124,1 0 0,-1 1 0,0-1 0,1 1 0,-1 0 0,1 0-1,0 0 1,0 0 0,0 0 0,-1 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30:02.07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688 738 24575,'-402'0'0,"394"0"0,0-1 0,0 1 0,0-1 0,1-1 0,-1 0 0,0 0 0,1 0 0,-1-1 0,1 0 0,0 0 0,-1-1 0,2 0 0,-1 0 0,0-1 0,1 0 0,-10-9 0,-23-18 0,22 19 0,1-1 0,-18-19 0,30 27 0,-1 0 0,1 0 0,0 0 0,0 0 0,0-1 0,1 1 0,0-1 0,1 0 0,-1 0 0,-1-10 0,1-13 0,1 12 0,2 36 0,0-15 0,0 7 0,0-1 0,1 1 0,0-1 0,1 1 0,0-1 0,0 1 0,1-1 0,4 11 0,12 15 0,-11-21 0,-1 0 0,0 1 0,0 0 0,-2 0 0,0 0 0,-1 0 0,0 1 0,2 19 0,-6 221 0,-2-112 0,2-126 0,-1-7 0,1 1 0,0-1 0,1 0 0,1 1 0,4 20 0,-5-30 0,0 0 0,0 0 0,0 0 0,0 0 0,0 0 0,0 0 0,0 0 0,1 0 0,-1-1 0,1 1 0,0 0 0,-1-1 0,1 1 0,0-1 0,0 0 0,0 1 0,0-1 0,0 0 0,0 0 0,0-1 0,0 1 0,1 0 0,-1-1 0,0 1 0,0-1 0,1 1 0,-1-1 0,0 0 0,0 0 0,1 0 0,-1-1 0,0 1 0,1 0 0,-1-1 0,3 0 0,8-3 0,1 0 0,-1-1 0,18-9 0,-20 9 0,0 0 0,1 0 0,0 1 0,-1 1 0,15-3 0,9 3 0,67 4 0,15-2 0,-113 1 0,0-1 0,-1 0 0,1 0 0,-1-1 0,0 1 0,1-1 0,-1 1 0,0-1 0,0 0 0,0-1 0,0 1 0,0 0 0,-1-1 0,1 1 0,-1-1 0,1 0 0,-1 0 0,0 0 0,0 0 0,0 0 0,1-4 0,-1 2 0,1 0 0,-1 0 0,0-1 0,-1 1 0,1-1 0,-1 1 0,0-1 0,0 1 0,-1-1 0,0 0 0,0 1 0,0-1 0,-1-6 0,0 9 0,-1 0 0,1 0 0,0 0 0,-1 0 0,0 0 0,0 0 0,1 0 0,-2 0 0,1 1 0,0-1 0,-1 1 0,1-1 0,-6-3 0,-44-25 0,22 14 0,8 1 0,-38-35 0,46 36 0,-1 2 0,-1 0 0,0 1 0,-1 0 0,-23-11 0,33 20 0,0 0 0,1-1 0,-1 1 0,1-1 0,0-1 0,0 1 0,-8-8 0,11 8 0,1 0 0,-1 0 0,1 0 0,0 0 0,0 0 0,0 0 0,0 0 0,1-1 0,0 1 0,-1-1 0,2 1 0,-1-1 0,0-7 0,0-32 0,1 0 0,12-85 0,31-83 0,-31 156 0,38-179 0,-50 232 0,1 1 0,0-1 0,-1 1 0,1-1 0,0 1 0,0 0 0,1-1 0,-1 1 0,0 0 0,1 0 0,-1 0 0,1 0 0,0 0 0,0 0 0,0 0 0,0 1 0,0-1 0,0 1 0,0-1 0,4-1 0,-4 3 0,0-1 0,0 1 0,0 0 0,0-1 0,1 1 0,-1 0 0,0 1 0,0-1 0,0 0 0,0 1 0,0-1 0,0 1 0,0-1 0,0 1 0,0 0 0,0 0 0,0 0 0,0 0 0,-1 0 0,1 1 0,0-1 0,-1 0 0,1 1 0,-1-1 0,2 3 0,6 8 0,0 0 0,-1 1 0,0 0 0,-1 0 0,10 26 0,9 18 0,-16-40 0,0 4 0,1-2 0,21 27 0,-29-43 0,0 0 0,1 0 0,-1 0 0,1-1 0,-1 0 0,1 1 0,0-1 0,0 0 0,0-1 0,0 1 0,0-1 0,5 1 0,9 2 0,30 2 0,-15-2 0,87 6 0,-48-5 0,8 8 0,-52-7 0,35 2 0,-58-8 0,1 0 0,0 1 0,0 0 0,-1 0 0,1 0 0,-1 1 0,11 4 0,-14-5 0,0 0 0,0 1 0,0 0 0,0-1 0,0 1 0,0 0 0,0 0 0,0 0 0,-1 0 0,1 0 0,-1 0 0,0 1 0,0-1 0,0 1 0,0-1 0,0 0 0,0 1 0,0 0 0,0 4 0,0 1 0,0 0 0,-1 0 0,0 0 0,0 0 0,-1 0 0,0 0 0,0 0 0,-1 0 0,0-1 0,0 1 0,-1 0 0,0-1 0,0 1 0,-1-1 0,0 0 0,0 0 0,-1-1 0,0 1 0,-9 9 0,4-6 0,-2 1 0,1-1 0,-2-1 0,1 0 0,-1-1 0,0 0 0,-1-1 0,0-1 0,-23 8 0,29-11 0,-1 0 0,1 0 0,0 0 0,1 1 0,-1 1 0,1-1 0,0 1 0,0 0 0,-12 12 0,16-13 0,-1 0 0,1 0 0,0 0 0,1 1 0,-1-1 0,1 1 0,0 0 0,0 0 0,0 0 0,1 0 0,-1 0 0,1 0 0,1 1 0,-1-1 0,1 0 0,0 0 0,0 7 0,4 8 0,0 0 0,1-1 0,1 0 0,0 0 0,17 32 0,-19-43 0,3 7 0,-3-8 0,-1 0 0,0 0 0,0 1 0,0 0 0,2 12 0,-5-18 0,0 0 0,0 0 0,0 0 0,0 0 0,0 0 0,0 0 0,-1 0 0,1 0 0,-1 0 0,1 0 0,-1-1 0,0 1 0,1 0 0,-1 0 0,0 0 0,0-1 0,-1 1 0,1-1 0,0 1 0,0-1 0,-1 1 0,1-1 0,-1 0 0,1 1 0,-1-1 0,0 0 0,1 0 0,-4 1 0,-31 9 0,32-11 0,0 1 0,0 0 0,0 0 0,0 0 0,0 1 0,1-1 0,-1 1 0,0 0 0,1 0 0,-6 4 0,8-5 0,0 0 0,1 0 0,-1 0 0,1 0 0,-1-1 0,1 1 0,-1 0 0,1 0 0,-1 0 0,1 0 0,0 0 0,0 0 0,0 0 0,-1 0 0,1 0 0,0 0 0,0 0 0,0 0 0,0 0 0,1 0 0,-1 0 0,0 0 0,0 0 0,1 0 0,-1 0 0,0 0 0,1 0 0,-1 0 0,1 0 0,-1 0 0,1 0 0,1 1 0,26 30 0,-16-20 0,-3-1 0,1-1 0,19 18 0,-24-25 0,-1 0 0,1 0 0,0 0 0,0-1 0,0 1 0,0-1 0,0-1 0,0 1 0,1-1 0,8 2 0,36 0 0,89-5 0,-43 0 0,273 2 0,-343-2 0,0-1 0,43-10 0,-17 3 0,-48 9 0,-1 1 0,0-1 0,0 0 0,0 0 0,0 0 0,6-3 0,-9 4 0,0-1 0,1 1 0,-1 0 0,0 0 0,0-1 0,1 1 0,-1 0 0,0 0 0,0-1 0,1 1 0,-1 0 0,0-1 0,0 1 0,0 0 0,1-1 0,-1 1 0,0 0 0,0-1 0,0 1 0,0-1 0,0 1 0,0 0 0,0-1 0,0 0 0,0 1 0,0-1 0,-1 0 0,1 0 0,-1 1 0,1-1 0,-1 0 0,1 1 0,-1-1 0,1 1 0,-1-1 0,1 0 0,-1 1 0,0-1 0,1 1 0,-1 0 0,-1-1 0,-78-43 0,52 30 0,1-1 0,1-1 0,-27-21 0,23 14 0,0 2 0,-2 1 0,-1 2 0,-51-21 0,72 32 0,-1 1 0,1-2 0,-19-15 0,-20-12 0,35 25 0,-1-2 0,-15-14 0,-9-6 0,39 31 0,-1-1 0,0 0 0,0 1 0,0 0 0,0 0 0,0 0 0,0 0 0,0 0 0,0 0 0,0 1 0,0 0 0,-7-1 0,-38 9 0,42-6 0,0-1 0,0 0 0,-1 0 0,1 0 0,0 0 0,-1-1 0,1 0 0,0-1 0,-1 1 0,-5-2 0,9 1 0,1 0 0,0 0 0,0 0 0,0 0 0,0-1 0,1 1 0,-1-1 0,0 1 0,0-1 0,1 1 0,-1-1 0,1 0 0,-1 0 0,1 0 0,0 0 0,0 0 0,0 0 0,0 0 0,0 0 0,0 0 0,1 0 0,-1-1 0,1 1 0,-1 0 0,1 0 0,0-1 0,0 1 0,0 0 0,0-1 0,0 1 0,1 0 0,-1 0 0,1-1 0,-1 1 0,1 0 0,0 0 0,0 0 0,0 0 0,0 0 0,0 0 0,0 0 0,1 0 0,-1 0 0,1 0 0,-1 1 0,1-1 0,0 1 0,0-1 0,-1 1 0,1-1 0,3 0 0,4-2 0,-1 1 0,0 1 0,0 0 0,1 0 0,-1 1 0,18-1 0,55 4 0,-39 0 0,-9-3 0,-1-1 0,0-2 0,0-2 0,52-15 0,-7 1 0,38-6 0,326-60 0,-394 83 0,51 3 0,27-2 0,-97-5 0,-22 0 0,-6 7 0,0-1 0,-1 0 0,1 1 0,-1-1 0,1 1 0,-1 0 0,1-1 0,-1 1 0,1-1 0,-1 1 0,0 0 0,1-1 0,-1 1 0,1 0 0,-1 0 0,0 0 0,1-1 0,-1 1 0,-1 0 0,-17-4 0,0 1 0,-1 1 0,-27 0 0,23 2 0,-43-7 0,-5-3 0,0 4 0,-132 5 0,99 2 0,94 0 0,-1 0 0,0 0 0,1 1 0,-1 1 0,1 0 0,0 0 0,0 1 0,0 1 0,0 0 0,1 0 0,0 1 0,0 0 0,0 1 0,1 0 0,-13 12 0,6-2 0,0 0 0,2 1 0,-1 1 0,2 0 0,1 1 0,-19 40 0,29-55 0,-1 1 0,1-1 0,0 1 0,1 0 0,0 0 0,-1 0 0,2 0 0,-1 0 0,1 0 0,0 10 0,1-13 0,-1 1 0,1-1 0,0 0 0,0 1 0,1-1 0,-1 0 0,0 1 0,1-1 0,0 0 0,0 0 0,0 0 0,0-1 0,0 1 0,1 0 0,-1-1 0,1 0 0,0 1 0,-1-1 0,6 3 0,56 27 0,-44-23 0,-1 1 0,29 19 0,-16-7 0,1-2 0,43 18 0,-61-32 0,0 0 0,0-2 0,0 1 0,0-2 0,1 0 0,25 1 0,99-6 0,-61 0 0,-1 3 0,71-3 0,-142 1 0,-1 0 0,0 0 0,0-1 0,0 0 0,0 0 0,0 0 0,0-1 0,0 1 0,7-7 0,2-1 0,25-26 0,-30 26 0,1 1 0,0 0 0,1 0 0,21-13 0,138-58 0,-168 79 0,8-5 0,0 1 0,17-13 0,-26 17 0,0 0 0,-1 0 0,1 0 0,0-1 0,-1 1 0,1-1 0,-1 1 0,1-1 0,-1 0 0,0 0 0,0 1 0,0-1 0,0 0 0,0 0 0,0 0 0,0 0 0,-1 0 0,1 0 0,-1 0 0,1 0 0,-1-1 0,0-3 0,0 4 0,-1 1 0,0-1 0,0 0 0,0 1 0,0-1 0,0 1 0,0-1 0,0 1 0,0 0 0,0-1 0,-1 1 0,1 0 0,-1 0 0,1 0 0,-1 0 0,1 0 0,-1 0 0,0 0 0,1 1 0,-1-1 0,0 0 0,1 1 0,-1 0 0,0-1 0,-3 1 0,-7-2 0,-1 1 0,-18-1 0,24 2 0,-229 4 0,200-1 0,1 1 0,-1 2 0,2 2 0,-62 21 0,8-3 0,17-6 0,30-7 0,-1-2 0,1-2 0,-2-2 0,-52 3 0,52-11 0,30 0 0,0 0 0,0 1 0,0 1 0,0 0 0,-15 3 0,28-4 0,-1 0 0,1 0 0,-1 0 0,1 0 0,-1 0 0,1 0 0,-1 1 0,1-1 0,-1 0 0,1 0 0,-1 0 0,1 1 0,-1-1 0,1 0 0,0 0 0,-1 1 0,1-1 0,-1 0 0,1 1 0,0-1 0,-1 0 0,1 1 0,0-1 0,-1 1 0,1-1 0,0 1 0,-1 0 0,13 5 0,28 2 0,-36-8 0,14 3 0,0 0 0,-1 1 0,1 0 0,-1 2 0,0 0 0,0 1 0,21 12 0,-14-3 0,2-1 0,0-2 0,1 0 0,47 14 0,118 23 0,-82-24 0,-80-19 0,-1-2 0,60 3 0,63-10 0,-52 0 0,328 2 0,-410-1 0,1-1 0,-1 0 0,19-6 0,-16 3 0,37-4 0,33 9 0,15-1 0,-92-4 0,-14 5 0,0 0 0,0-1 0,0 1 0,0 0 0,0-1 0,0 1 0,0 0 0,0 0 0,0-1 0,0 1 0,-1 0 0,1 0 0,0-1 0,0 1 0,0 0 0,0 0 0,0-1 0,-1 1 0,1 0 0,0 0 0,0 0 0,-1-1 0,1 1 0,0 0 0,0 0 0,-1 0 0,1 0 0,0 0 0,-1-1 0,-26-9 0,-183-26 0,201 34 0,0 0 0,0-1 0,0 0 0,0 0 0,0-1 0,1 0 0,-10-6 0,-55-42 0,22 15 0,41 29 0,0 0 0,1 0 0,-13-14 0,18 16 0,-1 1 0,0-1 0,0 1 0,0 1 0,-1-1 0,1 1 0,-1 0 0,0 0 0,-1 0 0,1 1 0,0 0 0,-1 0 0,-10-2 0,-5 0 0,1-1 0,-26-12 0,23 9 0,-31-8 0,13 4 0,0-1 0,-43-22 0,81 35 0,0-1 0,0 0 0,1-1 0,0 1 0,-1 0 0,1-1 0,0 0 0,0 0 0,0 0 0,0 0 0,1 0 0,-1-1 0,1 1 0,0-1 0,0 1 0,-2-6 0,3 6 0,1 1 0,-1 0 0,1-1 0,-1 1 0,1-1 0,0 1 0,0 0 0,0-1 0,0 1 0,1-1 0,-1 1 0,1 0 0,-1-1 0,1 1 0,0 0 0,0-1 0,0 1 0,0 0 0,0 0 0,0 0 0,1 0 0,-1 0 0,1 0 0,-1 0 0,1 1 0,0-1 0,0 0 0,0 1 0,3-2 0,3-2 0,0 2 0,0-1 0,1 1 0,-1 0 0,1 1 0,0 0 0,0 0 0,0 1 0,-1 0 0,2 1 0,12 0 0,-8 0 0,0 0 0,-1-1 0,26-6 0,8-11 0,-35 13 0,-1 0 0,1 1 0,0 1 0,13-3 0,28 1 0,1 3 0,54 4 0,-12 1 0,589-3 0,-670 0 0,0 2 0,0 0 0,23 7 0,24 4 0,-55-13 0,0 1 0,1 0 0,-1 0 0,0 0 0,0 1 0,-1 0 0,1 1 0,0 0 0,-1 0 0,12 6 0,-18-8 0,1 0 0,-1-1 0,1 1 0,-1 0 0,1-1 0,-1 1 0,1 0 0,-1 0 0,1-1 0,-1 1 0,0 0 0,1 0 0,-1 0 0,0-1 0,0 1 0,0 0 0,0 0 0,0 0 0,0 0 0,0 0 0,0-1 0,0 1 0,0 0 0,0 0 0,0 0 0,0 0 0,-1-1 0,1 1 0,0 0 0,-1 0 0,1 0 0,-1-1 0,1 1 0,-1 0 0,1-1 0,-1 1 0,1 0 0,-1-1 0,0 1 0,1-1 0,-1 1 0,0-1 0,0 1 0,-1 0 0,-5 4 0,-1 0 0,0 0 0,-11 5 0,11-6 0,-40 20 0,-1-2 0,-1-3 0,-96 26 0,15-2 0,4-1 0,95-33 0,17-4 0,1-1 0,-1-1 0,-24 2 0,34-5 0,0 0 0,0 0 0,1 0 0,-1-1 0,0 0 0,0 0 0,0 0 0,1-1 0,-1 0 0,1 0 0,-1 0 0,1 0 0,0 0 0,0-1 0,-6-4 0,-4-6 0,5 5 0,0 0 0,0 1 0,-1 0 0,0 0 0,0 1 0,-1 0 0,0 1 0,-17-6 0,13 6 0,15 5 0,0 0 0,0 0 0,0 0 0,0 0 0,0 0 0,0 0 0,1 0 0,-1 0 0,0 0 0,0 0 0,0 0 0,0 0 0,0 0 0,0 0 0,0 0 0,0 0 0,0 0 0,0 0 0,0 0 0,0 0 0,0 0 0,0 0 0,0 0 0,1 0 0,-1 0 0,0 0 0,0 0 0,0 0 0,0 0 0,0 0 0,0-1 0,0 1 0,0 0 0,0 0 0,0 0 0,0 0 0,0 0 0,0 0 0,0 0 0,0 0 0,0 0 0,0 0 0,0 0 0,0 0 0,0 0 0,0 0 0,0 0 0,0 0 0,0-1 0,0 1 0,0 0 0,0 0 0,0 0 0,0 0 0,0 0 0,0 0 0,0 0 0,0 0 0,27 0 0,-16 1 0,679 2 0,-401-4 0,-284 0 0,0 1 0,0 1 0,0-1 0,0 1 0,0 0 0,0 0 0,0 0 0,0 1 0,5 2 0,-7-2 0,-1-1 0,0 1 0,0-1 0,0 1 0,0 0 0,0 0 0,-1 0 0,1 0 0,0 0 0,-1 0 0,0 1 0,1-1 0,-1 0 0,0 1 0,0-1 0,0 1 0,-1-1 0,1 1 0,0 4 0,2 20 0,-1 1 0,-2 0 0,-1-1 0,-4 34 0,4-58 0,0 1 0,0-1 0,0 0 0,0 1 0,-1-1 0,1 0 0,-1 0 0,1 0 0,-1 0 0,0 0 0,-1 0 0,1-1 0,0 1 0,-1-1 0,1 1 0,-1-1 0,0 0 0,0 0 0,0 0 0,0 0 0,0-1 0,0 1 0,-5 1 0,-7 1 0,1 1 0,0-2 0,-1 0 0,-18 1 0,-49 1 0,-90-5 0,57-2 0,-341 2 0,437 1 0,1 1 0,1 1 0,-1 1 0,0 0 0,-25 11 0,24-8 0,-1-1 0,1-1 0,-1 0 0,-25 1 0,-111-5 0,83-2 0,68 1-91,1 1 0,0-1 0,-1-1 0,1 1 0,-1 0 0,1-1 0,0 0 0,0 0 0,-1 0 0,1-1 0,0 0 0,0 1 0,0-1 0,-5-4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30:15.0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251 271 24575,'-5'-5'0,"-6"-11"0,-11-13 0,-7-6 0,-3-3 0,-6 1 0,-1 2 0,1-3 0,2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30:28.34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484 659 24575,'-82'2'0,"-93"-5"0,167 3 0,0-1 0,-1-1 0,1 1 0,0-2 0,0 1 0,-8-4 0,12 4 0,0 0 0,1 0 0,0 0 0,-1 0 0,1-1 0,0 0 0,0 1 0,0-1 0,0 0 0,1 0 0,-1-1 0,1 1 0,0 0 0,-2-5 0,-3-6 0,-1 0 0,-1 0 0,0 1 0,-1 0 0,-12-13 0,16 20 0,1-1 0,-1 0 0,2 0 0,-1 0 0,1 0 0,0-1 0,1 0 0,-1 0 0,-3-16 0,6 21 0,0-1 0,1 0 0,0 1 0,-1-1 0,1 1 0,0-1 0,1 0 0,-1 1 0,1-1 0,-1 1 0,1-1 0,0 1 0,0-1 0,1 1 0,-1-1 0,1 1 0,-1 0 0,1 0 0,0 0 0,1 0 0,-1 0 0,0 0 0,1 1 0,-1-1 0,5-2 0,2-3 0,0 0 0,-1 0 0,0-1 0,0 0 0,6-11 0,12-13 0,-9 15 0,1 1 0,40-28 0,-35 28 0,4-2 0,1 1 0,0 2 0,34-15 0,-38 21 0,0 2 0,0 0 0,1 1 0,0 1 0,1 1 0,36-1 0,-116 46 0,-110 84 0,157-119 0,0 0 0,0 1 0,1 0 0,-1 0 0,2 0 0,-1 1 0,1 0 0,0 0 0,0 0 0,0 1 0,1-1 0,1 1 0,-1 0 0,1 0 0,1 1 0,-1-1 0,1 1 0,1-1 0,0 1 0,0 0 0,0-1 0,2 12 0,4 495 0,-6-490 0,1-15 0,-1 0 0,1 0 0,1 0 0,0 0 0,3 14 0,-3-22 0,0 1 0,0-1 0,0 1 0,0-1 0,0 0 0,1 1 0,-1-1 0,1 0 0,0 0 0,-1 0 0,1 0 0,0 0 0,0 0 0,0-1 0,0 1 0,1-1 0,-1 1 0,0-1 0,1 0 0,-1 0 0,1 0 0,-1 0 0,1 0 0,-1-1 0,4 1 0,-1 0 0,0 0 0,0-1 0,0 0 0,0 0 0,0 0 0,0-1 0,-1 0 0,1 0 0,0 0 0,0 0 0,-1-1 0,1 0 0,7-3 0,2-4 0,-1 0 0,23-20 0,-24 19 0,0 0 0,1 1 0,14-8 0,-10 9 0,0 1 0,0 1 0,0 1 0,1 0 0,0 1 0,0 1 0,30-1 0,51-7 0,91-5 0,-164 16 0,-4 0 0,31-3 0,-47 3 0,0-1 0,1-1 0,-2 1 0,1-1 0,0 0 0,0 0 0,0-1 0,-1 1 0,10-8 0,-14 10 0,1-1 0,-1 0 0,0 0 0,0 0 0,0 0 0,0 0 0,0 0 0,0 0 0,0 0 0,0 0 0,0-1 0,-1 1 0,1 0 0,0-1 0,-1 1 0,1 0 0,-1-1 0,1 1 0,-1-2 0,0 2 0,0 0 0,0 0 0,-1 0 0,1 0 0,0 0 0,-1 0 0,1 0 0,-1 0 0,1 0 0,-1 0 0,1 1 0,-1-1 0,0 0 0,1 0 0,-1 1 0,0-1 0,0 0 0,0 1 0,1-1 0,-3 0 0,-2-2 0,-1 1 0,0-1 0,0 1 0,0 0 0,0 1 0,0 0 0,-9-1 0,-28-2 0,1-1 0,-81-23 0,40 9 0,57 13 0,0 0 0,0-1 0,-30-14 0,-94-53 0,116 53 0,27 16 0,0 0 0,0 1 0,-1 0 0,0 0 0,0 1 0,-10-4 0,10 5 0,0 0 0,1-1 0,-1 0 0,1 0 0,-11-7 0,17 10 0,0-1 0,0 1 0,0-1 0,0 1 0,0-1 0,0 0 0,0 0 0,0 1 0,0-1 0,0 0 0,0 0 0,1 0 0,-1 0 0,0 0 0,1 0 0,-1 0 0,1 0 0,-1 0 0,1-1 0,-1 1 0,1 0 0,0 0 0,0 0 0,-1 0 0,1-1 0,0 1 0,0 0 0,0 0 0,0-1 0,1 1 0,-1 0 0,0 0 0,0 0 0,1 0 0,-1-1 0,1 1 0,-1 0 0,1 0 0,-1 0 0,1 0 0,0 0 0,-1 0 0,1 0 0,0 0 0,0 0 0,1-1 0,1 0 0,1-1 0,-1 1 0,0 0 0,1 0 0,0 0 0,-1 1 0,1-1 0,0 1 0,0 0 0,0 0 0,-1 0 0,8 0 0,53-1 0,-47 3 0,-3-1 0,11 1 0,1-1 0,-1-2 0,1 0 0,-1-2 0,36-9 0,2-7 0,95-28 0,-125 40 0,1 2 0,62-4 0,54-4 0,25 0 0,-52 16 0,92-4 0,-123-12 0,-62 8 0,51-3 0,0 8 0,-38 2 0,0-2 0,51-8 0,-43 2 0,57 0 0,-16 2 0,-72 2 0,30-7 0,-32 5 0,0 2 0,21-3 0,267 4 0,-157 4 0,992-2 0,-1129 0 0,-1 1 0,1 0 0,-1 0 0,13 5 0,-19-5 0,1 1 0,-1 0 0,0 0 0,0 0 0,0 1 0,0-1 0,-1 1 0,1 1 0,-1-1 0,7 6 0,-4-2 0,1 0 0,0 0 0,1-1 0,-1-1 0,1 1 0,16 6 0,20 13 0,-43-24 0,1 1 0,0 1 0,-1-1 0,0 0 0,1 1 0,-1-1 0,0 1 0,0-1 0,0 1 0,-1 0 0,1 0 0,-1 0 0,1 0 0,-1 0 0,0 0 0,0 0 0,-1 1 0,1-1 0,0 0 0,-1 0 0,0 1 0,0-1 0,0 0 0,0 1 0,-1-1 0,1 0 0,-1 0 0,0 1 0,0-1 0,0 0 0,0 0 0,0 0 0,-1 0 0,1 0 0,-1 0 0,0-1 0,0 1 0,0 0 0,0-1 0,-1 0 0,1 1 0,-1-1 0,1 0 0,-1 0 0,0 0 0,0-1 0,0 1 0,1-1 0,-2 1 0,-5 1 0,-13 1 0,0-1 0,-1-1 0,1-1 0,-1-1 0,-32-3 0,-7 0 0,15 4 0,-70 12 0,-34 1 0,-1161-14 0,599-1 0,370 1 0,322 1 0,-1 0 0,0 2 0,1 1 0,0 0 0,-38 14 0,55-17 0,1 1 0,-1 0 0,0-1 0,1 1 0,0 0 0,-1 1 0,1-1 0,0 1 0,0-1 0,0 1 0,0 0 0,1 0 0,-1 0 0,-3 6 0,5-6 0,0 0 0,0 0 0,0-1 0,0 1 0,1 0 0,-1 0 0,1 0 0,0 0 0,0 0 0,0 0 0,0 0 0,0 0 0,1 0 0,-1 0 0,1 0 0,0-1 0,0 1 0,0 0 0,0 0 0,2 3 0,0-1 0,-1-1 0,1 0 0,0 0 0,0 1 0,0-2 0,1 1 0,-1 0 0,1-1 0,0 0 0,0 1 0,0-2 0,1 1 0,-1 0 0,1-1 0,-1 0 0,1 0 0,0 0 0,7 1 0,6 0 0,1 0 0,-1-2 0,36-1 0,-36 0 0,0 0 0,0 0 0,31 7 0,19 8 0,1-3 0,0-3 0,125 1 0,1412-12 0,-946 3 0,-649-1 0,0 0 0,1 1 0,-1 0 0,0 1 0,0 1 0,0 0 0,13 5 0,-24-8 0,0-1 0,1 1 0,-1 0 0,0 0 0,0 0 0,0 0 0,0 0 0,0 0 0,0 0 0,1 1 0,-1-1 0,0 0 0,0 0 0,0 0 0,0 0 0,0 0 0,0 0 0,1 0 0,-1 0 0,0 0 0,0 0 0,0 0 0,0 0 0,0 0 0,0 1 0,0-1 0,0 0 0,1 0 0,-1 0 0,0 0 0,0 0 0,0 0 0,0 1 0,0-1 0,0 0 0,0 0 0,0 0 0,0 0 0,0 0 0,0 0 0,0 1 0,0-1 0,0 0 0,0 0 0,0 0 0,0 0 0,0 0 0,0 1 0,0-1 0,0 0 0,0 0 0,0 0 0,0 0 0,0 0 0,-1 0 0,1 0 0,0 1 0,0-1 0,0 0 0,-12 4 0,-18-1 0,-408-2 0,209-3 0,-2310 2 0,2515-1 0,0-2 0,-37-7 0,33 4 0,-35-2 0,-151 6 174,115 3-1713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28:03.01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2689 617 24575,'-54'2'0,"30"-1"0,0 0 0,0-2 0,-44-7 0,50 4 0,1-2 0,-18-9 0,-18-5 0,37 15 0,-7-2 0,-39-17 0,54 20 0,1 0 0,0-1 0,-1 0 0,2 0 0,-1 0 0,1-1 0,-1 0 0,-8-11 0,6 2 0,0 1 0,0-1 0,-7-20 0,8 17 0,-20-33 0,23 43 0,0-1 0,1 0 0,1 1 0,-1-1 0,2-1 0,-1 1 0,1 0 0,0-1 0,1 1 0,0-1 0,1-11 0,-1 2 0,-5-29 0,5 45 0,0 0 0,1 0 0,-1 0 0,0 0 0,-1 0 0,1 0 0,0 0 0,-1 0 0,0 0 0,0 1 0,0-1 0,0 1 0,0-1 0,0 1 0,0 0 0,-1 0 0,1 0 0,-1 0 0,-3-1 0,0 0 0,0 1 0,0 0 0,-1 0 0,1 0 0,-1 1 0,1 0 0,-1 0 0,-9 1 0,-151 2 0,45 1 0,116-4 0,1 1 0,0 1 0,0-1 0,0 1 0,-1 0 0,1 0 0,0 0 0,-9 5 0,11-5 0,1 1 0,0-1 0,0 1 0,0-1 0,0 1 0,0 0 0,0 0 0,1 0 0,-1 0 0,1 0 0,-1 1 0,1-1 0,0 0 0,0 1 0,0-1 0,0 1 0,0-1 0,0 1 0,0 4 0,-2 21 0,1 1 0,1-1 0,5 44 0,0 2 0,-4-70 0,-2 124 0,0-107 0,-1 0 0,0 0 0,-13 41 0,4-20 0,8-24 0,-12 32 0,14-46 0,1 0 0,-1 0 0,0-1 0,0 1 0,0-1 0,-1 1 0,1-1 0,-1 0 0,0 0 0,0 0 0,0 0 0,0 0 0,-6 3 0,8-5 0,0 0 0,-1 0 0,1-1 0,-1 1 0,1 0 0,-1 0 0,1-1 0,-1 1 0,1-1 0,-1 1 0,0-1 0,1 0 0,-1 0 0,0 0 0,1 0 0,-1 0 0,1 0 0,-1 0 0,0 0 0,1-1 0,-1 1 0,0 0 0,1-1 0,-1 0 0,1 1 0,-1-1 0,1 0 0,0 0 0,-1 0 0,1 0 0,0 0 0,-1 0 0,1 0 0,0 0 0,0 0 0,0-1 0,0 1 0,-1-2 0,-2-5 0,0-1 0,1 0 0,0-1 0,0 1 0,-2-16 0,-4-12 0,1 15 0,1 3 0,0-1 0,1 1 0,1-1 0,-5-39 0,11-77 0,-2-15 0,1 147 0,0 0 0,-1 0 0,1 0 0,-1 0 0,0 0 0,0 1 0,-1-1 0,1 0 0,-1 0 0,0 1 0,0-1 0,0 1 0,0 0 0,-1-1 0,1 1 0,-1 0 0,-6-5 0,5 6 0,0-1 0,0 1 0,-1 0 0,1 0 0,-1 0 0,0 1 0,0 0 0,1 0 0,-1 0 0,0 0 0,0 1 0,0 0 0,0 0 0,-6 1 0,6-1 0,0 0 0,-1 1 0,1 0 0,0 0 0,0 1 0,1-1 0,-1 1 0,0 0 0,0 1 0,1-1 0,-1 1 0,1 0 0,0 0 0,0 0 0,0 0 0,0 1 0,1-1 0,-5 7 0,4-4 0,0 0 0,0 1 0,1-1 0,0 1 0,0 0 0,1 0 0,0 1 0,0-1 0,0 0 0,1 1 0,0-1 0,0 8 0,1 0 0,-1 0 0,-1 0 0,-1-1 0,0 1 0,0-1 0,-2 0 0,-7 18 0,7-17 0,0 0 0,1 0 0,1 0 0,1 0 0,0 1 0,0 28 0,0 2 0,0-38 0,1 0 0,-1 0 0,-1 0 0,0 0 0,0-1 0,0 1 0,-1-1 0,0 0 0,0 0 0,-1 0 0,0-1 0,0 1 0,0-1 0,-1 0 0,0-1 0,-8 7 0,-5 2 0,-1 0 0,-1-1 0,0-1 0,-26 11 0,26-15 0,-1-2 0,1 0 0,-1-2 0,0 0 0,0-1 0,0-1 0,0-2 0,0 0 0,-34-5 0,32 2 0,1-2 0,0-1 0,0-1 0,-28-13 0,37 13 0,-1-1 0,-20-15 0,-17-10 0,-3 7 0,-88-28 0,131 49 0,0 0 0,1-1 0,-1 0 0,1-1 0,1-1 0,-13-10 0,-13-9 0,32 24 0,0 0 0,1 0 0,-1-1 0,1 1 0,0-1 0,0 0 0,0 0 0,1 0 0,-1 0 0,1-1 0,0 1 0,0-1 0,1 1 0,-1-1 0,1 0 0,0 1 0,0-7 0,-1-9 0,1 0 0,3-39 0,-1 26 0,1-300 0,-1 344 0,1 0 0,0 0 0,0 0 0,1 0 0,1 0 0,0-1 0,5 11 0,-2-5 0,-2-1 0,7 24 0,13 69-1365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28:31.34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1060 521 24575,'49'-3'0,"63"-9"0,-62 4 0,56 0 0,-87 8 0,11 1 0,-1-2 0,0-1 0,0-1 0,28-8 0,1-3 0,88-10 0,-58 13 0,-5 1 0,93-1 0,-113 11 0,70 3 0,-127-2 0,0 1 0,0-1 0,0 2 0,0-1 0,0 0 0,-1 1 0,1 0 0,-1 1 0,0-1 0,0 1 0,0 0 0,7 8 0,-4-5 0,0 0 0,18 11 0,-6-7 0,31 24 0,-51-35 0,1 0 0,-1 0 0,0 0 0,1 1 0,-1-1 0,1 0 0,-1 0 0,0 0 0,1 1 0,-1-1 0,0 0 0,1 0 0,-1 1 0,0-1 0,0 0 0,1 0 0,-1 1 0,0-1 0,0 0 0,0 1 0,1-1 0,-1 1 0,0-1 0,0 0 0,0 1 0,0-1 0,0 0 0,0 1 0,0-1 0,0 1 0,0-1 0,0 0 0,0 1 0,0-1 0,0 1 0,0-1 0,0 0 0,0 1 0,0-1 0,0 1 0,0-1 0,-1 0 0,1 1 0,0-1 0,0 0 0,0 1 0,-1-1 0,1 0 0,0 0 0,-1 1 0,1-1 0,0 0 0,0 0 0,-1 1 0,1-1 0,0 0 0,-1 0 0,1 0 0,-1 1 0,1-1 0,0 0 0,-1 0 0,1 0 0,-1 0 0,1 0 0,0 0 0,-1 0 0,-33 4 0,32-4 0,-352 1 0,167-3 0,-873 2 0,1036-2 0,0 0 0,-38-9 0,36 6 0,0 0 0,-28 0 0,-102-10 0,2 1 0,133 12 0,0 0 0,-26-7 0,25 4 0,-37-4 0,45 9 0,0-2 0,0 0 0,1-1 0,-21-6 0,28 7 0,1 0 0,-1-1 0,1 1 0,0-1 0,0 0 0,0-1 0,0 1 0,0-1 0,1 0 0,0 0 0,0 0 0,0 0 0,-3-6 0,6 10 0,1-1 0,0 1 0,0-1 0,0 1 0,0 0 0,-1-1 0,1 1 0,0-1 0,0 1 0,-1 0 0,1-1 0,0 1 0,-1 0 0,1-1 0,0 1 0,-1 0 0,1 0 0,-1-1 0,1 1 0,0 0 0,-1 0 0,1 0 0,-1-1 0,1 1 0,-1 0 0,1 0 0,0 0 0,-1 0 0,-3 12 0,5 33 0,-1-33 0,0 104 0,4 61 0,-3-166 0,1-1 0,0 1 0,1-1 0,0 1 0,1-1 0,0 0 0,0 0 0,1 0 0,1-1 0,-1 0 0,10 12 0,7 3 0,0 0 0,36 29 0,-53-48 0,-1-1 0,0 1 0,0 1 0,0-1 0,-1 0 0,1 1 0,-1 0 0,-1 0 0,1 0 0,-1 0 0,0 0 0,1 8 0,12 30 0,-13-40 0,0-1 0,0 0 0,0-1 0,0 1 0,1 0 0,-1-1 0,1 1 0,0-1 0,-1 1 0,1-1 0,0 0 0,0 0 0,1-1 0,-1 1 0,0-1 0,0 1 0,1-1 0,-1 0 0,1 0 0,-1-1 0,5 1 0,10 1 0,-1-1 0,1-1 0,20-2 0,-13 1 0,34 0 0,-29 2 0,0-2 0,0 0 0,0-2 0,-1-2 0,40-10 0,-69 15 0,0 0 0,1 0 0,-1 0 0,0 0 0,0 0 0,1 0 0,-1 0 0,0-1 0,1 1 0,-1 0 0,0 0 0,0 0 0,1 0 0,-1 0 0,0 0 0,0-1 0,1 1 0,-1 0 0,0 0 0,0 0 0,0-1 0,1 1 0,-1 0 0,0 0 0,0-1 0,0 1 0,0 0 0,0 0 0,1-1 0,-1 1 0,0 0 0,0-1 0,0 1 0,0 0 0,0 0 0,0-1 0,0 1 0,0 0 0,0-1 0,0 1 0,0 0 0,0 0 0,0-1 0,0 1 0,-1 0 0,1-1 0,0 1 0,0 0 0,0 0 0,0-1 0,0 1 0,0 0 0,-1 0 0,1-1 0,0 1 0,0 0 0,-1 0 0,1 0 0,0 0 0,0-1 0,0 1 0,-1 0 0,1 0 0,0 0 0,-1 0 0,1 0 0,-21-11 0,19 10 0,-32-16 0,1-2 0,-31-23 0,32 21 0,21 15 0,1 0 0,0-1 0,1 0 0,-1-1 0,1 0 0,-13-16 0,16 16 0,-1 1 0,0 0 0,0 0 0,0 1 0,-1 0 0,0 0 0,-11-6 0,-65-29 0,78 39 0,-62-23 0,68 25 0,0 0 0,0 0 0,0 0 0,0 0 0,0 0 0,0 0 0,0 0 0,0 0 0,0 0 0,0 0 0,0 0 0,0 0 0,0 0 0,0 0 0,0-1 0,0 1 0,0 0 0,0 0 0,0 0 0,0 0 0,0 0 0,0 0 0,0 0 0,0 0 0,0 0 0,0 0 0,0 0 0,0 0 0,0-1 0,0 1 0,0 0 0,0 0 0,0 0 0,0 0 0,0 0 0,0 0 0,0 0 0,0 0 0,0 0 0,0 0 0,0 0 0,0 0 0,0 0 0,0 0 0,0 0 0,-1 0 0,1 0 0,0-1 0,0 1 0,0 0 0,0 0 0,0 0 0,0 0 0,0 0 0,0 0 0,0 0 0,0 0 0,0 0 0,11-2 0,16 1 0,59 1 0,95 3 0,-163 0 0,-1 1 0,1 0 0,-1 1 0,24 11 0,13 3 0,31 9 0,59 16 0,-117-37 0,0-2 0,1-1 0,39 1 0,445-7 0,-505 2 0,0 0 0,0 1 0,0 0 0,-1 0 0,1 0 0,7 4 0,-12-5 0,-1 0 0,0 1 0,1 0 0,-1-1 0,1 1 0,-1 0 0,0 0 0,0-1 0,1 1 0,-1 0 0,0 0 0,0 0 0,0 1 0,0-1 0,0 0 0,0 0 0,0 0 0,-1 1 0,1-1 0,0 1 0,-1-1 0,1 0 0,-1 1 0,1-1 0,-1 1 0,0-1 0,0 1 0,0-1 0,1 1 0,-1-1 0,-1 1 0,1-1 0,0 1 0,-1 1 0,1-1 0,-1 0 0,-1 0 0,1 0 0,0 0 0,0 0 0,-1 0 0,1-1 0,-1 1 0,0 0 0,1-1 0,-1 1 0,0-1 0,0 0 0,0 0 0,0 1 0,0-1 0,0-1 0,0 1 0,-3 1 0,-50 13 0,42-12 0,-19 3 0,-38 3 0,47-7 0,0 1 0,1 0 0,0 2 0,-29 10 0,32-9 0,0 0 0,0-1 0,0-1 0,-36 3 0,-80-5 0,93-3 0,35 1 0,3 0 0,1 1 0,-1-1 0,0 0 0,1-1 0,-1 1 0,0-1 0,1 1 0,-1-1 0,1 0 0,-1 0 0,1-1 0,-1 1 0,-4-4 0,8 5 0,0 0 0,0 0 0,0-1 0,0 1 0,0 0 0,0-1 0,0 1 0,0 0 0,0-1 0,0 1 0,0 0 0,0-1 0,0 1 0,0 0 0,0 0 0,0-1 0,0 1 0,0 0 0,1-1 0,-1 1 0,0 0 0,0 0 0,0-1 0,1 1 0,-1 0 0,0 0 0,0 0 0,1-1 0,-1 1 0,0 0 0,0 0 0,1 0 0,-1 0 0,0-1 0,1 1 0,-1 0 0,1 0 0,15-8 0,-13 6 0,14-5 0,0 1 0,0 1 0,0 1 0,21-4 0,8-1 0,23-6 0,0 3 0,1 3 0,126 0 0,-157 10 0,-5 0 0,-1-1 0,0-1 0,54-10 0,-41 3 0,0 3 0,1 1 0,74 5 0,50-4 0,-98-10 0,-5 1 0,9-3 0,-54 10 0,0 0 0,25-1 0,295 4 0,-172 4 0,-140-3 0,-1-3 0,1 0 0,0-2 0,-1-1 0,0-1 0,55-24 0,-70 26 0,0 2 0,0 0 0,1 1 0,30-3 0,63 6 0,5-2 0,-99 0 0,0 0 0,17-6 0,24-5 0,12-1 0,-47 9 0,32-4 0,-29 5 0,30-7 0,-32 6 0,-1 0 0,27-1 0,193 4 0,-123 4 0,-152 0 0,-43 9 0,-60 6 0,-102-17 0,106-1 0,115 2 0,0 1 0,-1 1 0,-18 5 0,16-4 0,-37 5 0,27-6 0,0 0 0,-31 10 0,11-4 0,-18 5 0,44-8 0,0-2 0,0 0 0,0-2 0,-38 0 0,32-2 0,0 1 0,-42 8 0,28-1 0,-91 3 0,-48-12 0,64-1 0,-1050 2 0,1157 1 0,0 0 0,0 0 0,1 1 0,-1 1 0,1 0 0,0 1 0,0 1 0,-20 9 0,13-5 0,-1 0 0,-1-2 0,0 0 0,0-1 0,0-1 0,0-1 0,-44 3 0,19-7 0,17-1 0,-48 6 0,66-3 0,1 0 0,0 0 0,-1 1 0,2 1 0,-1 0 0,0 0 0,1 1 0,-13 7 0,-5 5 0,0-2 0,-45 17 0,63-29 0,23 2 0,1-1 0,22 4 0,12-1 0,86 4 0,52-13 0,-62 0 0,388 2 0,-489-1 0,-1-2 0,1 0 0,-1-2 0,34-11 0,-31 8 0,-1 1 0,1 1 0,32-2 0,223 7 0,-134 3 0,367-2 0,-497-1 0,1-1 0,-1-1 0,23-6 0,-20 4 0,40-4 0,246 7 0,-156 4 0,-87-1 0,73-3 0,-67-11 0,-51 8 0,1 2 0,19-2 0,133 5 0,27-2 0,-185 0 0,0-2 0,-1 0 0,0 0 0,0-1 0,0 0 0,0-1 0,-1 0 0,0-1 0,12-11 0,-4 5 0,32-16 0,-26 18 0,-12 6 0,0-1 0,19-12 0,-31 17 0,0 1 0,0-1 0,0 0 0,0 0 0,-1 1 0,1-1 0,0 0 0,0 0 0,-1 0 0,1 0 0,-1 0 0,1 0 0,-1 0 0,0 0 0,1 0 0,-1 0 0,0 0 0,0-1 0,1 1 0,-1 0 0,0 0 0,0 0 0,0 0 0,0 0 0,-1 0 0,1-1 0,-1 0 0,-14-34 0,3 11 0,8 7 0,0-1 0,2 1 0,0-36 0,1 30 0,-5-38 0,4 55 0,0-1 0,0 0 0,0 1 0,-1-1 0,0 1 0,0 0 0,-1 0 0,-9-12 0,7 9 0,-1-1 0,2 0 0,-7-13 0,7 11 0,-1 1 0,-12-19 0,16 28 0,0 0 0,0 0 0,-1 0 0,0 1 0,1-1 0,-1 1 0,0-1 0,0 1 0,0 0 0,-1 0 0,1 0 0,0 1 0,-1-1 0,-3 0 0,-14-2 0,0 1 0,-1 1 0,1 1 0,-1 1 0,-32 4 0,-10-1 0,-19-3 0,-185 12 0,-32 7 0,-3-19 0,116-2 0,-229 2 0,1977 0 0,-1553 0 0,-1 1 0,1-1 0,0 1 0,0 1 0,-1-1 0,1 1 0,-1 1 0,0 0 0,0 0 0,10 5 0,-5 0 0,-1 0 0,0 0 0,-1 1 0,0 1 0,10 11 0,-9-8 0,0 1 0,-1 0 0,0 0 0,-2 1 0,1 1 0,-2-1 0,8 23 0,-5-10 0,2-1 0,-2 1 0,-1 0 0,-2 1 0,0 0 0,-2 0 0,2 31 0,-6-23 0,0 42 0,-2-70 0,0 0 0,0 0 0,-1 1 0,0-1 0,0 0 0,-5 9 0,3-11 0,-1 0 0,0-1 0,0 0 0,0 0 0,-1 0 0,0 0 0,0-1 0,0 0 0,-1 0 0,-12 6 0,-12 11 0,24-17 0,-1 0 0,0-1 0,1 0 0,-2 0 0,1-1 0,0 0 0,-1-1 0,1 0 0,-1 0 0,-16 1 0,-9-1 0,-52-4 0,28-1 0,-400 3 0,445-1 0,1 1 0,-1-2 0,-19-4 0,29 6 0,-1-1 0,0 0 0,0-1 0,1 1 0,-1-1 0,1 1 0,-1-1 0,1 0 0,-1 0 0,1-1 0,0 1 0,0-1 0,0 1 0,1-1 0,-4-4 0,5 6 0,1 0 0,0 0 0,-1-1 0,1 1 0,0 0 0,0 0 0,-1 0 0,1 0 0,0 0 0,0-1 0,0 1 0,0 0 0,1 0 0,-1 0 0,0-1 0,0 1 0,1 0 0,-1 0 0,1 0 0,-1 0 0,1 0 0,-1 0 0,1 0 0,0 0 0,-1 0 0,1 0 0,0 0 0,0 0 0,0 1 0,0-1 0,0 0 0,-1 0 0,1 1 0,1-1 0,-1 1 0,1-1 0,8-5 0,-1 1 0,1 1 0,11-4 0,-10 4 0,5-3 0,0 0 0,1 1 0,-1 1 0,1 1 0,0 0 0,29-1 0,247 4 0,-133 3 0,-140-4 0,1 0 0,0-1 0,25-8 0,-8 3 0,-31 6 0,0-1 0,-1 0 0,1 0 0,-1 0 0,1-1 0,-1 0 0,0 0 0,-1-1 0,1 0 0,-1 0 0,0 0 0,0 0 0,8-12 0,-5 7 0,1 0 0,1 0 0,11-9 0,-16 16 0,-1 0 0,0-1 0,1 0 0,-1 0 0,-1 0 0,1 0 0,-1 0 0,1-1 0,-1 1 0,0-1 0,-1 0 0,1 0 0,-1 0 0,0-1 0,-1 1 0,1 0 0,0-7 0,4-10 0,13-30 0,-12 35 0,-1-1 0,0 1 0,4-27 0,-6-8 0,-4-97 0,-2 63 0,2 76 0,-1 0 0,0-1 0,0 1 0,-1 0 0,-1 0 0,1 0 0,-8-16 0,2 9 0,-2 0 0,0 1 0,-15-19 0,16 24 0,0-1 0,0 0 0,1 0 0,1-1 0,0 0 0,1-1 0,1 1 0,-6-19 0,1 6 0,3 20 0,6 6 0,1 0 0,0 1 0,-1-1 0,1 0 0,-1 1 0,1-1 0,-1 1 0,1-1 0,0 1 0,-1-1 0,1 1 0,0-1 0,0 1 0,-1-1 0,1 1 0,0-1 0,0 1 0,0-1 0,0 1 0,0 0 0,0 0 0,-4 23 0,1 0 0,2 1 0,0-1 0,5 43 0,10 22 0,-7-59 0,2 55 0,-9 142-1365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28:34.34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417 0 24575,'0'315'0,"0"-306"0,-1 0 0,0 0 0,0-1 0,-1 1 0,0 0 0,0-1 0,-1 1 0,0-1 0,0 0 0,-1 0 0,0 0 0,-1 0 0,0-1 0,0 0 0,0 0 0,-1 0 0,-13 12 0,-55 50 0,58-55 0,0 1 0,0 0 0,-15 21 0,15-17 0,-31 30 0,40-43 0,0-1 0,-1 0 0,1 0 0,-1 0 0,0-1 0,0 0 0,-1-1 0,-13 4 0,-23 2-1365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28:45.55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3T17:31:09.5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549 1107 24575,'-5'1'0,"0"1"0,0-1 0,0 1 0,1 1 0,-1-1 0,1 0 0,-8 6 0,3-2 0,-1 0 0,1 1 0,0 1 0,0-1 0,0 2 0,1-1 0,-11 16 0,-15 15 0,30-35 0,-1 0 0,1-1 0,-1 1 0,0-1 0,1 0 0,-1 0 0,-1-1 0,1 0 0,0 0 0,-1 0 0,-8 2 0,-4-1 0,0-1 0,-25-1 0,26-1 0,0 1 0,-30 5 0,39-4 0,-4 1 0,0 0 0,0-1 0,0 0 0,-1-1 0,-15-1 0,26 0 0,-1 0 0,0-1 0,1 1 0,-1-1 0,1 1 0,-1-1 0,1 0 0,0 0 0,-1 0 0,1-1 0,0 1 0,-1 0 0,1-1 0,0 0 0,0 1 0,0-1 0,1 0 0,-1 0 0,0 0 0,1 0 0,-1 0 0,1 0 0,-1-1 0,1 1 0,0 0 0,0-1 0,0 1 0,1-1 0,-1 1 0,0-5 0,-1-2 0,0 0 0,1 0 0,1 0 0,-1 0 0,1 0 0,1 1 0,0-1 0,0 0 0,1 0 0,0 0 0,0 1 0,1-1 0,0 1 0,0-1 0,7-10 0,-5 11 0,0 0 0,-1 0 0,0 0 0,0-1 0,-1 0 0,0 0 0,-1 0 0,2-12 0,-1-4 0,-2-44 0,0 1 0,4 28 0,10-42 0,-11 61 0,-4 18 0,1 0 0,0 0 0,0 0 0,0 1 0,0-1 0,0 0 0,1 0 0,-1 1 0,1-1 0,0 1 0,-1-1 0,1 1 0,0 0 0,1 0 0,-1 0 0,0 0 0,1 0 0,-1 0 0,1 1 0,-1-1 0,1 1 0,0 0 0,0-1 0,-1 1 0,1 0 0,0 1 0,6-2 0,-3 2 0,-1-1 0,1 1 0,0 0 0,0 1 0,-1 0 0,1-1 0,-1 2 0,1-1 0,-1 1 0,1 0 0,-1 0 0,0 0 0,0 1 0,6 3 0,-6-3 0,5 5 0,1 0 0,-1-1 0,2-1 0,-1 0 0,1 0 0,0-1 0,0-1 0,0 0 0,1-1 0,13 3 0,236-4 0,-135-4 0,-72 1 0,66 3 0,-119-2 0,0 0 0,0 0 0,0 0 0,0 1 0,0-1 0,0 1 0,0-1 0,0 1 0,0 0 0,-1-1 0,1 1 0,0 0 0,0 0 0,-1 1 0,1-1 0,-1 0 0,2 2 0,-2-2 0,-1 0 0,1 0 0,-1 1 0,0-1 0,0 0 0,1 0 0,-1 1 0,0-1 0,0 0 0,0 0 0,0 0 0,-1 1 0,1-1 0,0 0 0,0 0 0,-1 0 0,1 1 0,-1-1 0,1 0 0,-1 0 0,1 0 0,-1 0 0,0 0 0,1 0 0,-1 0 0,0 0 0,0 0 0,-1 1 0,-7 9 0,0 0 0,1 1 0,0 0 0,1 0 0,-11 26 0,-16 32 0,24-52 0,1 0 0,1 1 0,-10 31 0,18-49 0,-1 0 0,1 1 0,0-1 0,-1 0 0,1 0 0,0 1 0,0-1 0,0 0 0,0 0 0,0 1 0,0-1 0,0 0 0,1 0 0,0 3 0,-1-4 0,0 0 0,1 0 0,-1 1 0,0-1 0,1 0 0,-1 0 0,0 0 0,1 0 0,-1 0 0,0 0 0,1 0 0,-1 0 0,0 0 0,1 0 0,-1 0 0,0 0 0,1 0 0,-1 0 0,0 0 0,1 0 0,-1 0 0,0 0 0,1 0 0,-1 0 0,0-1 0,1 1 0,-1 0 0,0 0 0,1 0 0,-1-1 0,0 1 0,30-28 0,-26 25 0,5-8 0,2 1 0,0 1 0,0-1 0,14-7 0,-18 13 0,0 0 0,0 1 0,0 0 0,0 1 0,1-1 0,0 1 0,-1 1 0,1-1 0,11 1 0,55 0 0,-49 2 0,0-1 0,-1-1 0,35-7 0,-11 0 0,1 3 0,0 1 0,74 5 0,59-3 0,-39-24 0,-66 12 0,-54 8 0,1 2 0,23-2 0,-17 4 0,-1-2 0,37-8 0,15-1 0,-3 2 0,-42 5 0,0 2 0,59 0 0,-5 0 0,39-19 0,-68 18 0,121 8 0,-179-3 0,-1 0 0,1 1 0,-1-1 0,1 1 0,-1 0 0,1-1 0,-1 1 0,1 0 0,-1 1 0,0-1 0,0 0 0,0 1 0,1-1 0,-1 1 0,-1 0 0,1-1 0,0 1 0,0 0 0,-1 0 0,3 4 0,-3-4 0,-1-1 0,1 1 0,-1-1 0,0 1 0,1-1 0,-1 1 0,0-1 0,0 1 0,0-1 0,0 1 0,0-1 0,-1 1 0,1-1 0,0 1 0,-1-1 0,1 1 0,-1-1 0,1 0 0,-1 1 0,0-1 0,0 0 0,1 1 0,-1-1 0,0 0 0,0 0 0,0 0 0,0 0 0,-1 0 0,1 0 0,0 0 0,0 0 0,-1 0 0,1 0 0,0-1 0,-3 2 0,-22 10 0,1-1 0,-41 11 0,29-10 0,-135 32 0,-15 5 0,119-24 0,-1-4 0,-124 21 0,154-35 0,0 1 0,1 1 0,0 3 0,-41 17 0,63-23 0,0-1 0,-1-2 0,1 1 0,-1-2 0,-30 1 0,-33 6 0,41-2 0,10-2 0,-36 10 0,46-10 0,0-1 0,-1-1 0,0 0 0,-28-1 0,-6 1 0,33-1 0,-28 9 0,30-7 0,-37 5 0,-271-6 0,171-5 0,138 2 0,43 0 0,-12 0 0,-3 0 0,11 0 0,0 0 0,0-2 0,0 0 0,23-6 0,87-28 0,208-48 0,-147 68 0,-138 14 0,0-3 0,94-19 0,-146 24 0,220-53 0,-165 42 0,112-5 0,-133 15 0,-9 1 0,1-1 0,45-8 0,66-11 0,-26 6 0,-49 2 0,-14 1 0,0 3 0,72-2 0,-81 10 0,-11 1 0,-1-1 0,0-2 0,42-7 0,-4-6 0,0 3 0,1 2 0,73 1 0,-116 7 0,0 0 0,33-8 0,-28 4 0,31-2 0,45-7 0,-72 9 0,54-3 0,-62 8 0,147 3 0,-152 2 0,-1 0 0,1 2 0,-1 0 0,24 11 0,-18-7 0,-25-10 0,0 0 0,0 1 0,-1-1 0,1 0 0,0 0 0,0 1 0,0-1 0,-1 0 0,1 1 0,0-1 0,-1 1 0,1-1 0,0 1 0,-1-1 0,1 1 0,-1 0 0,1-1 0,-1 1 0,1 0 0,-1-1 0,1 1 0,-1 1 0,0-2 0,0 1 0,0-1 0,0 1 0,-1 0 0,1-1 0,0 1 0,-1-1 0,1 1 0,0-1 0,-1 1 0,1-1 0,0 1 0,-1-1 0,1 0 0,-1 1 0,1-1 0,-1 0 0,1 1 0,-1-1 0,1 0 0,-2 1 0,-4 2 0,0-1 0,0 0 0,0 0 0,-8 1 0,-16 1 0,15-2 0,0 0 0,0 1 0,1 1 0,-28 10 0,-248 90 0,211-79 0,57-19 0,1-1 0,-1-1 0,0 0 0,-27-1 0,-91-4 0,57-2 0,53 3 0,-102 2 0,110 0 0,0 1 0,0 1 0,-41 13 0,40-10 0,-1-1 0,0-1 0,-47 4 0,-74-7 0,118-2 0,4 1 0,0 1 0,-41 9 0,35-5 0,-32 2 0,-19-6 0,51-3 0,-1 2 0,1 1 0,-31 6 0,0 2 0,0-4 0,-1-2 0,-88-5 0,51 0 0,74 0 0,0-2 0,0 0 0,0-1 0,1-2 0,-1 0 0,-41-19 0,-128-72 0,135 60 0,39 24 0,-1 1 0,0 1 0,-30-13 0,28 16 0,1 0 0,0-2 0,1 0 0,0-1 0,-21-16 0,38 25 0,-37-29 0,-1 2 0,-67-35 0,4 24 0,69 23 0,20 11 0,1-1 0,-1 0 0,-15-11 0,6 1 0,-42-20 0,9 6 0,39 21 0,13 8 0,0-1 0,0 1 0,0-1 0,0 0 0,1 0 0,0 0 0,-1-1 0,1 1 0,1-1 0,-1 0 0,0 0 0,1-1 0,-4-5 0,7 9 0,0 0 0,-1 1 0,1-1 0,0 0 0,0 0 0,0 0 0,0 0 0,0 1 0,0-1 0,0 0 0,0 0 0,1 0 0,-1 1 0,0-1 0,0 0 0,1 0 0,-1 0 0,0 1 0,1-1 0,-1 0 0,1 1 0,-1-1 0,1 0 0,-1 1 0,1-1 0,0 1 0,-1-1 0,1 1 0,-1-1 0,1 1 0,0-1 0,0 1 0,-1 0 0,1-1 0,0 1 0,0 0 0,-1 0 0,1-1 0,2 1 0,34-6 0,-36 6 0,59-1 0,-42 1 0,0 0 0,0-1 0,0-1 0,19-4 0,38-10 0,-49 12 0,-1-1 0,0-2 0,35-13 0,-10-3 0,-24 10 0,1 1 0,53-16 0,119-22 0,-167 44 0,1 1 0,0 2 0,1 1 0,42 4 0,-42 0 0,-1-2 0,1-2 0,0-1 0,38-8 0,159-53 0,-191 53 0,42-9 0,-23 8 0,-29 6 0,1 0 0,41-1 0,-8 7 0,-33 1 0,-1-1 0,1-2 0,41-7 0,-29 1 0,-1 2 0,54-1 0,88 8 0,-63 1 0,-49-3 0,83 3 0,-152-2 0,0 1 0,-1-1 0,1 1 0,0 0 0,0 0 0,-1 0 0,1 0 0,-1 0 0,1 1 0,-1-1 0,0 1 0,1-1 0,-1 1 0,0 0 0,0 0 0,0 0 0,0 0 0,-1 1 0,3 2 0,-4-4 0,1 0 0,-1 0 0,1 0 0,-1 1 0,1-1 0,-1 0 0,0 1 0,0-1 0,0 0 0,0 1 0,0-1 0,0 0 0,0 1 0,0-1 0,0 0 0,0 1 0,-1-1 0,1 0 0,-1 0 0,1 1 0,-1-1 0,1 0 0,-1 0 0,0 0 0,0 0 0,1 0 0,-1 0 0,0 0 0,0 0 0,0 0 0,0 0 0,0 0 0,0 0 0,0-1 0,-1 1 0,1 0 0,0-1 0,0 1 0,0-1 0,-1 1 0,-1-1 0,-5 4 0,-1-2 0,0 1 0,-1-1 0,1 0 0,0-1 0,-12 0 0,-61-3 0,40 0 0,7 2 0,1 0 0,-65 10 0,-121 20 0,-45-9 0,-2-23 0,87 0 0,-508 2 0,2078 0 0,-1384 0 0,-1 0 0,0 0 0,0 1 0,1-1 0,-1 1 0,0 1 0,0-1 0,9 4 0,-12-4 0,0 1 0,1-1 0,-1 1 0,0-1 0,-1 1 0,1 0 0,0 0 0,0 0 0,-1 0 0,1 0 0,-1 0 0,1 1 0,-1-1 0,0 0 0,0 1 0,0-1 0,-1 1 0,1-1 0,0 1 0,-1 2 0,2 4 0,-2 0 0,0-1 0,0 1 0,0 0 0,-1 0 0,0-1 0,-1 1 0,0 0 0,-1-1 0,1 0 0,-1 1 0,-1-1 0,0 0 0,-6 10 0,-4 3 0,-1 0 0,-1-1 0,-32 32 0,43-48 0,0 0 0,0 0 0,0-1 0,0 0 0,0 0 0,-1 0 0,0-1 0,1 0 0,-1 0 0,0 0 0,0-1 0,0 1 0,-8-1 0,-11 1 0,-50-3 0,39-1 0,18 2 0,0-1 0,-19-4 0,30 4 0,0-1 0,0-1 0,0 1 0,0-1 0,0 0 0,1 0 0,-13-9 0,0-2 0,0 1 0,-2 1 0,1 0 0,-1 2 0,-1 1 0,0 0 0,0 1 0,-1 2 0,0 0 0,0 2 0,0 0 0,-37 0 0,-15 6 0,-49-3 0,104-1 0,-30-9 0,33 6 0,-1 1 0,-22-1 0,-129 3 0,140-5 0,22 0 0,7 7 0,0-1 0,1 1 0,-1-1 0,0 1 0,1 0 0,-1-1 0,1 1 0,-1-1 0,1 1 0,-1 0 0,1-1 0,-1 1 0,1 0 0,-1 0 0,1-1 0,-1 1 0,1 0 0,-1 0 0,1 0 0,0 0 0,-1 0 0,1 0 0,25-5 0,0 2 0,1 1 0,-1 1 0,38 3 0,-7 0 0,-41-2 0,143-2 0,-125-1 0,-1-1 0,58-14 0,237-62 0,-53 13 0,-54 22 0,-151 37 0,0 4 0,90 5 0,-46 1 0,998-2 0,-1094-1 0,-1-1 0,0-1 0,0 0 0,-1-2 0,23-7 0,-21 5 0,1 1 0,0 2 0,28-5 0,-19 13 0,-20 1 0,-20 1 0,-7-2 0,-1-1 0,1-1 0,-1 0 0,-36-3 0,35 0 0,1 1 0,0 0 0,0 2 0,-36 7 0,25-3 0,1-1 0,0-1 0,-1-2 0,-54-2 0,-33 1 0,28 12 0,59-7 0,-48 2 0,53-7 0,9-1 0,-1 0 0,1 2 0,0 0 0,-19 5 0,11 0 0,-1-1 0,1 2 0,-48 20 0,72-28 0,1 1 0,-1-1 0,1 0 0,-1 0 0,1 0 0,-1 0 0,1 1 0,-1-1 0,1 0 0,-1 0 0,1 1 0,0-1 0,-1 0 0,1 1 0,0-1 0,-1 0 0,1 1 0,0-1 0,-1 1 0,1-1 0,0 1 0,0-1 0,-1 0 0,1 1 0,0-1 0,0 1 0,0-1 0,0 1 0,0-1 0,0 1 0,0-1 0,0 2 0,0-2 0,1 1 0,0 0 0,0-1 0,-1 1 0,1 0 0,0-1 0,0 1 0,0-1 0,0 0 0,0 1 0,0-1 0,0 0 0,0 1 0,1-1 0,40 5 0,336-3 0,-178-4 0,318 2 0,-513-1 0,0 1 0,0 1 0,0-1 0,-1 1 0,1 0 0,0 0 0,0 0 0,0 1 0,6 2 0,-9-3 0,0 1 0,0-1 0,0 1 0,0 0 0,0 0 0,0 0 0,0 0 0,-1 0 0,1 0 0,-1 0 0,0 0 0,1 1 0,-1-1 0,0 0 0,0 1 0,0-1 0,-1 1 0,1 0 0,0 3 0,4 54 0,-5-44 0,1 0 0,4 24 0,2-7 0,-2 0 0,-1 1 0,-2-1 0,-1 1 0,-4 39 0,2-69 0,1 0 0,-1 0 0,1 0 0,-1 0 0,0 0 0,0 0 0,-1 0 0,1-1 0,-1 1 0,0-1 0,0 1 0,0-1 0,0 0 0,-1 1 0,1-1 0,-1 0 0,0 0 0,-4 2 0,2-2 0,0 0 0,0 0 0,-1-1 0,0 0 0,1 0 0,-1 0 0,0-1 0,0 0 0,0 0 0,0-1 0,-9 0 0,-221-1 0,68-2 0,-516 3 0,659 2 0,1 0 0,-1 2 0,1 0 0,0 2 0,0 1 0,1 0 0,-37 18 0,35-15 0,0-2 0,-1-2 0,0 0 0,-47 4 0,19-3 0,-25 7 0,-70 9 0,-125-20 0,149-4 0,-662 1 0,802-1 0,-1 0 0,1-1 0,-1 0 0,0-1 0,0-1 0,0 0 0,0-1 0,-1 0 0,1-1 0,-1-1 0,23-15 0,-16 10 0,1 0 0,0 2 0,27-10 0,-15 7 0,-24 8 0,1 0 0,-1-1 0,-1 0 0,1-1 0,-1 0 0,9-9 0,-6 5 0,1 1 0,14-9 0,-14 11 0,-5 4 0,0-1 0,0 0 0,0 0 0,6-6 0,-12 9 0,1 0 0,0 0 0,-1 0 0,0 0 0,1 0 0,-1 0 0,0-1 0,0 1 0,0 0 0,0-1 0,-1 1 0,1-1 0,0 1 0,-1-1 0,0 1 0,0-1 0,0 1 0,0-3 0,0-2 0,-1 1 0,0-1 0,0 1 0,-1-1 0,0 1 0,0 0 0,0 0 0,-1 0 0,0 0 0,0 0 0,-4-5 0,0 2 0,-1 1 0,0 0 0,0 1 0,0 0 0,-17-11 0,14 9 0,0-1 0,1 0 0,0 0 0,0-1 0,-10-15 0,12 14 0,-2 1 0,1 0 0,-1 0 0,-20-16 0,24 23 0,1-1 0,0 0 0,0 0 0,0-1 0,1 1 0,-1-1 0,-5-11 0,-21-51 0,3 8 0,-65-82 0,78 120 342,14 22-350,1 0 0,0 0 0,0 0 0,0 0 0,0 0 0,0 0 0,0 0 0,-1 0 0,1 0 0,0 0 0,0 0 0,0 0 0,0 0 0,0 0 1,-1 0-1,1 0 0,0 0 0,0 0 0,0 0 0,0 0 0,0 0 0,0 0 0,-1 0 0,1 1 0,0-1 0,0 0 0,0 0 0,0 0 0,0 0 0,0 0 1,0 0-1,-1 0 0,1 0 0,0 1 0,0-1 0,0 0 0,0 0 0,0 0 0,0 0 0,0 0 0,0 0 0,0 1 0,-2 14-1357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3805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28E15-5508-DA1F-B2FE-5E863DAA2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7C4F30-7B64-0138-03EF-4E74ED6F59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3CA098-6CFD-B995-066B-F55A7D29DD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F4798-6E4B-0D34-3326-31A9CAB55F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941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4.xml"/><Relationship Id="rId5" Type="http://schemas.openxmlformats.org/officeDocument/2006/relationships/image" Target="../media/image6.png"/><Relationship Id="rId4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.xml"/><Relationship Id="rId5" Type="http://schemas.openxmlformats.org/officeDocument/2006/relationships/image" Target="../media/image14.png"/><Relationship Id="rId4" Type="http://schemas.openxmlformats.org/officeDocument/2006/relationships/customXml" Target="../ink/ink5.xml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customXml" Target="../ink/ink8.xml"/><Relationship Id="rId7" Type="http://schemas.openxmlformats.org/officeDocument/2006/relationships/customXml" Target="../ink/ink10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customXml" Target="../ink/ink9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Predicting Credit Card Scores: A Data-Driven Approach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6654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756440" y="4593789"/>
            <a:ext cx="2281833" cy="1451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Presented By:-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                           Sakshi Tripathi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                           </a:t>
            </a:r>
            <a:r>
              <a:rPr lang="en-US" sz="2200" b="1" dirty="0" err="1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Sandali</a:t>
            </a:r>
            <a:r>
              <a:rPr lang="en-US" sz="2200" b="1" dirty="0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 Srivastava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FDCC1E64-F31C-1BFD-2CD4-E96F7D32B27C}"/>
                  </a:ext>
                </a:extLst>
              </p14:cNvPr>
              <p14:cNvContentPartPr/>
              <p14:nvPr/>
            </p14:nvContentPartPr>
            <p14:xfrm>
              <a:off x="12934165" y="7645344"/>
              <a:ext cx="1544400" cy="4723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FDCC1E64-F31C-1BFD-2CD4-E96F7D32B27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871525" y="7582344"/>
                <a:ext cx="1670040" cy="59796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5C5FE259-69F9-06DE-FE27-3A5846EF2B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6084277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71377-2BB8-D48E-76BB-E1A340FD0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5E60B2A-12B6-1492-7E6A-720C42C33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C7ECDA9C-7C2F-D1CD-1385-3158C8E3FC6C}"/>
              </a:ext>
            </a:extLst>
          </p:cNvPr>
          <p:cNvSpPr/>
          <p:nvPr/>
        </p:nvSpPr>
        <p:spPr>
          <a:xfrm>
            <a:off x="5948564" y="68949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</a:rPr>
              <a:t>Introduction :-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0F0C8F76-F388-E2D2-96BF-82DA0EAC2ECC}"/>
              </a:ext>
            </a:extLst>
          </p:cNvPr>
          <p:cNvSpPr/>
          <p:nvPr/>
        </p:nvSpPr>
        <p:spPr>
          <a:xfrm>
            <a:off x="62801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F0C1929F-1C3F-8517-72B9-DE43671C4832}"/>
              </a:ext>
            </a:extLst>
          </p:cNvPr>
          <p:cNvSpPr/>
          <p:nvPr/>
        </p:nvSpPr>
        <p:spPr>
          <a:xfrm>
            <a:off x="6280190" y="56654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866AB91F-F40D-EFC4-C222-E409344AB139}"/>
              </a:ext>
            </a:extLst>
          </p:cNvPr>
          <p:cNvSpPr/>
          <p:nvPr/>
        </p:nvSpPr>
        <p:spPr>
          <a:xfrm>
            <a:off x="6756440" y="4593789"/>
            <a:ext cx="2281833" cy="1451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b="1" dirty="0">
              <a:solidFill>
                <a:srgbClr val="4C4C4D"/>
              </a:solidFill>
              <a:latin typeface="Heebo Bold" pitchFamily="34" charset="0"/>
              <a:ea typeface="Heebo Bold" pitchFamily="34" charset="-122"/>
              <a:cs typeface="Heebo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FCA5CE1-038D-F720-B414-FC623F36A72B}"/>
                  </a:ext>
                </a:extLst>
              </p14:cNvPr>
              <p14:cNvContentPartPr/>
              <p14:nvPr/>
            </p14:nvContentPartPr>
            <p14:xfrm>
              <a:off x="12934165" y="7645344"/>
              <a:ext cx="1544400" cy="4723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FCA5CE1-038D-F720-B414-FC623F36A72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71165" y="7582392"/>
                <a:ext cx="1670040" cy="597864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9CF6F71B-B7CA-30D9-C03F-F0529EA9B8D5}"/>
              </a:ext>
            </a:extLst>
          </p:cNvPr>
          <p:cNvSpPr txBox="1"/>
          <p:nvPr/>
        </p:nvSpPr>
        <p:spPr>
          <a:xfrm>
            <a:off x="6069174" y="1689870"/>
            <a:ext cx="7315200" cy="3797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dirty="0">
                <a:latin typeface="Heebo" pitchFamily="2" charset="-79"/>
                <a:cs typeface="Heebo" pitchFamily="2" charset="-79"/>
              </a:rPr>
              <a:t>In today’s financial landscape, credit scores play a crucial role in determining an individual's creditworthiness. Traditional credit scoring models rely on predefined criteria, but with the advancements in data science and machine learning, predictive analytics offers a more accurate and dynamic approach.</a:t>
            </a:r>
          </a:p>
          <a:p>
            <a:pPr algn="just">
              <a:lnSpc>
                <a:spcPct val="150000"/>
              </a:lnSpc>
              <a:buNone/>
            </a:pPr>
            <a:endParaRPr lang="en-US" dirty="0">
              <a:latin typeface="Heebo" pitchFamily="2" charset="-79"/>
              <a:cs typeface="Heebo" pitchFamily="2" charset="-79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Heebo" pitchFamily="2" charset="-79"/>
                <a:cs typeface="Heebo" pitchFamily="2" charset="-79"/>
              </a:rPr>
              <a:t>We will discuss key aspects such as </a:t>
            </a:r>
            <a:r>
              <a:rPr lang="en-US" b="1" dirty="0">
                <a:latin typeface="Heebo" pitchFamily="2" charset="-79"/>
                <a:cs typeface="Heebo" pitchFamily="2" charset="-79"/>
              </a:rPr>
              <a:t>data preprocessing, feature selection, model training, and evaluation</a:t>
            </a:r>
            <a:r>
              <a:rPr lang="en-US" dirty="0">
                <a:latin typeface="Heebo" pitchFamily="2" charset="-79"/>
                <a:cs typeface="Heebo" pitchFamily="2" charset="-79"/>
              </a:rPr>
              <a:t>, demonstrating how predictive modeling can revolutionize the credit scoring process.</a:t>
            </a:r>
          </a:p>
        </p:txBody>
      </p:sp>
    </p:spTree>
    <p:extLst>
      <p:ext uri="{BB962C8B-B14F-4D97-AF65-F5344CB8AC3E}">
        <p14:creationId xmlns:p14="http://schemas.microsoft.com/office/powerpoint/2010/main" val="3010326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6766"/>
            <a:ext cx="107282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Understanding Credit Scores: 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85" y="2142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What is a credit score?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86171" y="29091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FICO scores range from 300-850. They are used by 90% of top lenders.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9025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VantageScore also ranges from 300-850. It emphasizes trended data.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223141"/>
            <a:ext cx="29228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67667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Impact on interest rates.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2798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Loan approvals.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86170" y="580705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Credit card eligibility.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48074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50-point increase can save thousands on a mortgage.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Why are they important ?</a:t>
            </a:r>
            <a:endParaRPr lang="en-US" sz="1750" dirty="0">
              <a:solidFill>
                <a:srgbClr val="4C4C4D"/>
              </a:solidFill>
              <a:latin typeface="Heebo" pitchFamily="34" charset="0"/>
              <a:ea typeface="Crimson Pro Semi Bold" pitchFamily="34" charset="-122"/>
              <a:cs typeface="Heeb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ABB2D87-C63F-5254-13B9-70EEA4E61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5083" y="2171219"/>
            <a:ext cx="5401528" cy="3767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4512131-E007-2F4D-2628-52818DD40403}"/>
                  </a:ext>
                </a:extLst>
              </p14:cNvPr>
              <p14:cNvContentPartPr/>
              <p14:nvPr/>
            </p14:nvContentPartPr>
            <p14:xfrm>
              <a:off x="12937045" y="7752264"/>
              <a:ext cx="90360" cy="975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4512131-E007-2F4D-2628-52818DD4040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74405" y="7689264"/>
                <a:ext cx="21600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DFCDC49-3914-A7DF-5E41-6D6A377BD0C4}"/>
                  </a:ext>
                </a:extLst>
              </p14:cNvPr>
              <p14:cNvContentPartPr/>
              <p14:nvPr/>
            </p14:nvContentPartPr>
            <p14:xfrm>
              <a:off x="12863605" y="7735344"/>
              <a:ext cx="1622880" cy="3621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DFCDC49-3914-A7DF-5E41-6D6A377BD0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800605" y="7672704"/>
                <a:ext cx="1748520" cy="487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1654"/>
            <a:ext cx="64483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Drivers of Credit Scores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557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21557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Payment History (35%)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264616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On-time payments are crucial. Late payments can stay on your report for 7 years.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8539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38539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Amounts Owed (30%)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3443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Credit utilization ratio is key. Keep it below 30%.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Credit History (15%)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longer history is better. Avoid closing old accounts.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5245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1530906" y="65245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Credit Mix (10%)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01492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Having a mix of credit types is good.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6460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Machine Learning for Credit Score Prediction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46197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24223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Non-linear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749040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587579" y="37093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Adaptable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036106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587579" y="49964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Personalized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793790" y="585823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Machine learning captures non-linear relationships. It adapts to new data. It enables personalized predictions.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793790" y="683918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Common ML algorithms include Random Forests, Gradient Boosting Machines, and Neural Networks.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655" y="553283"/>
            <a:ext cx="7735491" cy="1257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Building a Credit Score Prediction Model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16993" y="2112645"/>
            <a:ext cx="22860" cy="5563791"/>
          </a:xfrm>
          <a:prstGeom prst="roundRect">
            <a:avLst>
              <a:gd name="adj" fmla="val 132043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6620470" y="2553891"/>
            <a:ext cx="603647" cy="22860"/>
          </a:xfrm>
          <a:prstGeom prst="roundRect">
            <a:avLst>
              <a:gd name="adj" fmla="val 132043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6190655" y="2338983"/>
            <a:ext cx="452676" cy="452676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6266081" y="2376666"/>
            <a:ext cx="301823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423190" y="2313861"/>
            <a:ext cx="2515314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Collection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423190" y="2749034"/>
            <a:ext cx="6502956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Credit bureau data, demographic data, and transaction history are needed.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20470" y="4236601"/>
            <a:ext cx="603647" cy="22860"/>
          </a:xfrm>
          <a:prstGeom prst="roundRect">
            <a:avLst>
              <a:gd name="adj" fmla="val 132043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6190655" y="4021693"/>
            <a:ext cx="452676" cy="452676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6266081" y="4059376"/>
            <a:ext cx="301823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423190" y="3996571"/>
            <a:ext cx="2515314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Feature Engineering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423190" y="4431744"/>
            <a:ext cx="6502956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 new features like payment ratio or credit age.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20470" y="5597366"/>
            <a:ext cx="603647" cy="22860"/>
          </a:xfrm>
          <a:prstGeom prst="roundRect">
            <a:avLst>
              <a:gd name="adj" fmla="val 132043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6190655" y="5382458"/>
            <a:ext cx="452676" cy="452676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6266081" y="5420142"/>
            <a:ext cx="301823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423190" y="5357336"/>
            <a:ext cx="2515314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Model Training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423190" y="5792510"/>
            <a:ext cx="6502956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Split data into training and testing sets.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6620470" y="6958132"/>
            <a:ext cx="603647" cy="22860"/>
          </a:xfrm>
          <a:prstGeom prst="roundRect">
            <a:avLst>
              <a:gd name="adj" fmla="val 132043"/>
            </a:avLst>
          </a:prstGeom>
          <a:solidFill>
            <a:srgbClr val="D8D4D4"/>
          </a:solidFill>
          <a:ln/>
        </p:spPr>
      </p:sp>
      <p:sp>
        <p:nvSpPr>
          <p:cNvPr id="21" name="Shape 18"/>
          <p:cNvSpPr/>
          <p:nvPr/>
        </p:nvSpPr>
        <p:spPr>
          <a:xfrm>
            <a:off x="6190655" y="6743224"/>
            <a:ext cx="452676" cy="452676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22" name="Text 19"/>
          <p:cNvSpPr/>
          <p:nvPr/>
        </p:nvSpPr>
        <p:spPr>
          <a:xfrm>
            <a:off x="6266081" y="6780907"/>
            <a:ext cx="301823" cy="377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7423190" y="6718102"/>
            <a:ext cx="2515314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Model Evaluation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7423190" y="7153275"/>
            <a:ext cx="6502956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metrics like accuracy, precision, and recall.</a:t>
            </a:r>
            <a:endParaRPr lang="en-US" sz="15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7D39835A-C860-E39D-B640-0E66F65F161A}"/>
                  </a:ext>
                </a:extLst>
              </p14:cNvPr>
              <p14:cNvContentPartPr/>
              <p14:nvPr/>
            </p14:nvContentPartPr>
            <p14:xfrm>
              <a:off x="12224245" y="7719504"/>
              <a:ext cx="968040" cy="29664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7D39835A-C860-E39D-B640-0E66F65F161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61605" y="7656504"/>
                <a:ext cx="1093680" cy="42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5AEE1427-6786-4A20-8974-4104C0C015E8}"/>
                  </a:ext>
                </a:extLst>
              </p14:cNvPr>
              <p14:cNvContentPartPr/>
              <p14:nvPr/>
            </p14:nvContentPartPr>
            <p14:xfrm>
              <a:off x="12758845" y="7651824"/>
              <a:ext cx="1649520" cy="42624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5AEE1427-6786-4A20-8974-4104C0C015E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696205" y="7589184"/>
                <a:ext cx="1775160" cy="55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293FCDB3-C336-BA82-AAC2-D831A6594DB9}"/>
                  </a:ext>
                </a:extLst>
              </p14:cNvPr>
              <p14:cNvContentPartPr/>
              <p14:nvPr/>
            </p14:nvContentPartPr>
            <p14:xfrm>
              <a:off x="14356885" y="7818864"/>
              <a:ext cx="150120" cy="26748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293FCDB3-C336-BA82-AAC2-D831A6594DB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294245" y="7755864"/>
                <a:ext cx="275760" cy="393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07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Results and Benefits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13146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1721167" y="276725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5399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Improved Accuracy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030379"/>
            <a:ext cx="414980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ML models increase accuracy by 10-20%.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604855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733443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9" name="Text 7"/>
          <p:cNvSpPr/>
          <p:nvPr/>
        </p:nvSpPr>
        <p:spPr>
          <a:xfrm>
            <a:off x="2808089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39602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Deeper Insights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450675"/>
            <a:ext cx="39653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key drivers of creditworthiness.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025152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153739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14" name="Text 12"/>
          <p:cNvSpPr/>
          <p:nvPr/>
        </p:nvSpPr>
        <p:spPr>
          <a:xfrm>
            <a:off x="3895011" y="560784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380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Business Benefits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870972"/>
            <a:ext cx="5153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Better risk management and increased profitability.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7158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Personalized recommendations help improve scores. Default rates are reduced.</a:t>
            </a:r>
            <a:endParaRPr lang="en-US" sz="175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DFB14168-B5A6-0AB0-B489-8BE7930F8982}"/>
                  </a:ext>
                </a:extLst>
              </p14:cNvPr>
              <p14:cNvContentPartPr/>
              <p14:nvPr/>
            </p14:nvContentPartPr>
            <p14:xfrm>
              <a:off x="13099405" y="8054664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DFB14168-B5A6-0AB0-B489-8BE7930F898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36765" y="7991664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2FFD4F1F-C65B-D7D9-392E-685ADE542271}"/>
                  </a:ext>
                </a:extLst>
              </p14:cNvPr>
              <p14:cNvContentPartPr/>
              <p14:nvPr/>
            </p14:nvContentPartPr>
            <p14:xfrm>
              <a:off x="12829765" y="7615464"/>
              <a:ext cx="1730520" cy="46944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2FFD4F1F-C65B-D7D9-392E-685ADE54227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766765" y="7552824"/>
                <a:ext cx="1856160" cy="59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B18391A3-74FB-760C-BF4C-BBC47C775BDE}"/>
                  </a:ext>
                </a:extLst>
              </p14:cNvPr>
              <p14:cNvContentPartPr/>
              <p14:nvPr/>
            </p14:nvContentPartPr>
            <p14:xfrm>
              <a:off x="13806805" y="7734624"/>
              <a:ext cx="719640" cy="3326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B18391A3-74FB-760C-BF4C-BBC47C775BD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743805" y="7671984"/>
                <a:ext cx="845280" cy="458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447" y="566380"/>
            <a:ext cx="7703106" cy="1286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Conclusion: The Future of Credit Scoring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447" y="2161699"/>
            <a:ext cx="1029295" cy="12351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58472" y="2367558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Transformation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058472" y="2812613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Machine learning is transforming credit scoring.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447" y="3396853"/>
            <a:ext cx="1029295" cy="12351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58472" y="3602712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Benefits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058472" y="4047768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Benefits for consumers and lenders.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447" y="4632007"/>
            <a:ext cx="1029295" cy="12351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58472" y="4837867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Trends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058472" y="5282922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Alternative data sources.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447" y="5867162"/>
            <a:ext cx="1029295" cy="123515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58472" y="6073021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Real-time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2058472" y="6518077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Real-time credit scoring.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720447" y="7333893"/>
            <a:ext cx="770310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future is bright. Are there any questions?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3C2547-D988-7E7B-01C2-B3E2E7CE012C}"/>
              </a:ext>
            </a:extLst>
          </p:cNvPr>
          <p:cNvSpPr txBox="1"/>
          <p:nvPr/>
        </p:nvSpPr>
        <p:spPr>
          <a:xfrm>
            <a:off x="4654061" y="2791361"/>
            <a:ext cx="73152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0" b="1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00246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427</Words>
  <Application>Microsoft Office PowerPoint</Application>
  <PresentationFormat>Custom</PresentationFormat>
  <Paragraphs>75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Heebo</vt:lpstr>
      <vt:lpstr>Crimson Pro Semi Bold</vt:lpstr>
      <vt:lpstr>Heebo Bold</vt:lpstr>
      <vt:lpstr>Algerian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alok singh</cp:lastModifiedBy>
  <cp:revision>11</cp:revision>
  <dcterms:created xsi:type="dcterms:W3CDTF">2025-04-03T16:48:21Z</dcterms:created>
  <dcterms:modified xsi:type="dcterms:W3CDTF">2025-04-03T18:17:36Z</dcterms:modified>
</cp:coreProperties>
</file>